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11" r:id="rId1"/>
  </p:sldMasterIdLst>
  <p:notesMasterIdLst>
    <p:notesMasterId r:id="rId19"/>
  </p:notesMasterIdLst>
  <p:handoutMasterIdLst>
    <p:handoutMasterId r:id="rId20"/>
  </p:handoutMasterIdLst>
  <p:sldIdLst>
    <p:sldId id="465" r:id="rId2"/>
    <p:sldId id="413" r:id="rId3"/>
    <p:sldId id="415" r:id="rId4"/>
    <p:sldId id="444" r:id="rId5"/>
    <p:sldId id="416" r:id="rId6"/>
    <p:sldId id="417" r:id="rId7"/>
    <p:sldId id="418" r:id="rId8"/>
    <p:sldId id="463" r:id="rId9"/>
    <p:sldId id="458" r:id="rId10"/>
    <p:sldId id="419" r:id="rId11"/>
    <p:sldId id="420" r:id="rId12"/>
    <p:sldId id="437" r:id="rId13"/>
    <p:sldId id="439" r:id="rId14"/>
    <p:sldId id="456" r:id="rId15"/>
    <p:sldId id="440" r:id="rId16"/>
    <p:sldId id="431" r:id="rId17"/>
    <p:sldId id="442" r:id="rId18"/>
  </p:sldIdLst>
  <p:sldSz cx="9144000" cy="5143500" type="screen16x9"/>
  <p:notesSz cx="7023100" cy="93091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566014"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1132027"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698041"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2264054"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830068" algn="l" defTabSz="1132027" rtl="0" eaLnBrk="1" latinLnBrk="0" hangingPunct="1">
      <a:defRPr kern="1200">
        <a:solidFill>
          <a:schemeClr val="tx1"/>
        </a:solidFill>
        <a:latin typeface="Arial" charset="0"/>
        <a:ea typeface="ＭＳ Ｐゴシック" charset="-128"/>
        <a:cs typeface="+mn-cs"/>
      </a:defRPr>
    </a:lvl6pPr>
    <a:lvl7pPr marL="3396082" algn="l" defTabSz="1132027" rtl="0" eaLnBrk="1" latinLnBrk="0" hangingPunct="1">
      <a:defRPr kern="1200">
        <a:solidFill>
          <a:schemeClr val="tx1"/>
        </a:solidFill>
        <a:latin typeface="Arial" charset="0"/>
        <a:ea typeface="ＭＳ Ｐゴシック" charset="-128"/>
        <a:cs typeface="+mn-cs"/>
      </a:defRPr>
    </a:lvl7pPr>
    <a:lvl8pPr marL="3962095" algn="l" defTabSz="1132027" rtl="0" eaLnBrk="1" latinLnBrk="0" hangingPunct="1">
      <a:defRPr kern="1200">
        <a:solidFill>
          <a:schemeClr val="tx1"/>
        </a:solidFill>
        <a:latin typeface="Arial" charset="0"/>
        <a:ea typeface="ＭＳ Ｐゴシック" charset="-128"/>
        <a:cs typeface="+mn-cs"/>
      </a:defRPr>
    </a:lvl8pPr>
    <a:lvl9pPr marL="4528109" algn="l" defTabSz="1132027"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 xmlns:p15="http://schemas.microsoft.com/office/powerpoint/2012/main">
        <p15:guide id="1" orient="horz" pos="162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el Carl" initials="DC" lastIdx="5"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0066FF"/>
    <a:srgbClr val="FFA7A7"/>
    <a:srgbClr val="FFABAB"/>
    <a:srgbClr val="FF79BC"/>
    <a:srgbClr val="FF99FF"/>
    <a:srgbClr val="FFC5C6"/>
    <a:srgbClr val="FFABE5"/>
    <a:srgbClr val="FF9933"/>
    <a:srgbClr val="00FFFF"/>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51"/>
    <p:restoredTop sz="84687"/>
  </p:normalViewPr>
  <p:slideViewPr>
    <p:cSldViewPr>
      <p:cViewPr varScale="1">
        <p:scale>
          <a:sx n="122" d="100"/>
          <a:sy n="122" d="100"/>
        </p:scale>
        <p:origin x="-864" y="-9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7AF585-7E64-418A-9013-E25E838B5DA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4CD4F01F-2CBF-43B3-84E8-B5880D265932}">
      <dgm:prSet custT="1"/>
      <dgm:spPr>
        <a:solidFill>
          <a:srgbClr val="0066FF"/>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chemeClr val="tx1"/>
              </a:solidFill>
              <a:effectLst/>
              <a:latin typeface="+mn-lt"/>
            </a:rPr>
            <a:t>QIBA Steering Committee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chemeClr val="tx1"/>
              </a:solidFill>
              <a:effectLst/>
              <a:latin typeface="+mn-lt"/>
            </a:rPr>
            <a:t>Jackson / Perlman</a:t>
          </a:r>
        </a:p>
      </dgm:t>
    </dgm:pt>
    <dgm:pt modelId="{6300B482-F6FE-4B3E-AE5F-3FC4A2E823C2}" type="parTrans" cxnId="{0F1E0E57-F70F-47D5-801F-2D8B8BFD929B}">
      <dgm:prSet/>
      <dgm:spPr/>
      <dgm:t>
        <a:bodyPr/>
        <a:lstStyle/>
        <a:p>
          <a:endParaRPr lang="en-US"/>
        </a:p>
      </dgm:t>
    </dgm:pt>
    <dgm:pt modelId="{CD31159F-4011-43F2-947A-9C27F163B9A4}" type="sibTrans" cxnId="{0F1E0E57-F70F-47D5-801F-2D8B8BFD929B}">
      <dgm:prSet/>
      <dgm:spPr/>
      <dgm:t>
        <a:bodyPr/>
        <a:lstStyle/>
        <a:p>
          <a:endParaRPr lang="en-US"/>
        </a:p>
      </dgm:t>
    </dgm:pt>
    <dgm:pt modelId="{00B60B3E-5250-4F88-9FDC-5EB06CD0A646}">
      <dgm:prSet custT="1"/>
      <dgm:spPr>
        <a:solidFill>
          <a:srgbClr val="00B0F0"/>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1" i="0" u="none" strike="noStrike" cap="none" normalizeH="0" baseline="0" dirty="0" smtClean="0">
              <a:ln>
                <a:noFill/>
              </a:ln>
              <a:solidFill>
                <a:schemeClr val="tx1"/>
              </a:solidFill>
              <a:effectLst/>
              <a:latin typeface="+mn-lt"/>
            </a:rPr>
            <a:t>CT Coordinating </a:t>
          </a:r>
          <a:r>
            <a:rPr kumimoji="0" lang="en-US" altLang="en-US" sz="700" b="1" i="0" u="none" strike="noStrike" cap="none" normalizeH="0" baseline="0" dirty="0" err="1" smtClean="0">
              <a:ln>
                <a:noFill/>
              </a:ln>
              <a:solidFill>
                <a:schemeClr val="tx1"/>
              </a:solidFill>
              <a:effectLst/>
              <a:latin typeface="+mn-lt"/>
            </a:rPr>
            <a:t>Cmte</a:t>
          </a:r>
          <a:endParaRPr kumimoji="0" lang="en-US" altLang="en-US" sz="700" b="1"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smtClean="0">
              <a:ln>
                <a:noFill/>
              </a:ln>
              <a:solidFill>
                <a:schemeClr val="tx1"/>
              </a:solidFill>
              <a:effectLst/>
              <a:latin typeface="+mn-lt"/>
            </a:rPr>
            <a:t>Goldmacher, Schwartz</a:t>
          </a:r>
        </a:p>
      </dgm:t>
    </dgm:pt>
    <dgm:pt modelId="{A3C9C95E-65A0-4969-BBEE-4F676F53BFD9}" type="parTrans" cxnId="{4A489319-FA3F-4F5E-AFA8-9D83E57D797A}">
      <dgm:prSet/>
      <dgm:spPr/>
      <dgm:t>
        <a:bodyPr/>
        <a:lstStyle/>
        <a:p>
          <a:endParaRPr lang="en-US"/>
        </a:p>
      </dgm:t>
    </dgm:pt>
    <dgm:pt modelId="{4C97D9FC-4663-42BC-9C26-D0045621D8D4}" type="sibTrans" cxnId="{4A489319-FA3F-4F5E-AFA8-9D83E57D797A}">
      <dgm:prSet/>
      <dgm:spPr/>
      <dgm:t>
        <a:bodyPr/>
        <a:lstStyle/>
        <a:p>
          <a:endParaRPr lang="en-US"/>
        </a:p>
      </dgm:t>
    </dgm:pt>
    <dgm:pt modelId="{712916A6-99DB-4C0D-A31E-918AFD66629F}">
      <dgm:prSet custT="1"/>
      <dgm:spPr>
        <a:solidFill>
          <a:srgbClr val="00B0F0"/>
        </a:solidFill>
      </dgm:spPr>
      <dgm:t>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700" b="1" i="0" u="none" strike="noStrike" cap="none" normalizeH="0" baseline="0" dirty="0" smtClean="0">
              <a:ln>
                <a:noFill/>
              </a:ln>
              <a:solidFill>
                <a:schemeClr val="tx1"/>
              </a:solidFill>
              <a:effectLst/>
              <a:latin typeface="+mn-lt"/>
            </a:rPr>
            <a:t>CT Volumetry Biomarker Cmte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600" b="0" i="0" u="none" strike="noStrike" cap="none" normalizeH="0" baseline="0" dirty="0" err="1" smtClean="0">
              <a:ln>
                <a:noFill/>
              </a:ln>
              <a:solidFill>
                <a:schemeClr val="tx1"/>
              </a:solidFill>
              <a:effectLst/>
              <a:latin typeface="+mn-lt"/>
            </a:rPr>
            <a:t>Goldmacher</a:t>
          </a:r>
          <a:r>
            <a:rPr kumimoji="0" lang="en-US" altLang="en-US" sz="600" b="0" i="0" u="none" strike="noStrike" cap="none" normalizeH="0" baseline="0" dirty="0" smtClean="0">
              <a:ln>
                <a:noFill/>
              </a:ln>
              <a:solidFill>
                <a:schemeClr val="tx1"/>
              </a:solidFill>
              <a:effectLst/>
              <a:latin typeface="+mn-lt"/>
            </a:rPr>
            <a:t>, </a:t>
          </a:r>
          <a:r>
            <a:rPr kumimoji="0" lang="en-US" altLang="en-US" sz="600" b="0" i="0" u="none" strike="noStrike" cap="none" normalizeH="0" baseline="0" dirty="0" err="1" smtClean="0">
              <a:ln>
                <a:noFill/>
              </a:ln>
              <a:solidFill>
                <a:schemeClr val="tx1"/>
              </a:solidFill>
              <a:effectLst/>
              <a:latin typeface="+mn-lt"/>
            </a:rPr>
            <a:t>Armato</a:t>
          </a:r>
          <a:r>
            <a:rPr kumimoji="0" lang="en-US" altLang="en-US" sz="600" b="0" i="0" u="none" strike="noStrike" cap="none" normalizeH="0" baseline="0" dirty="0" smtClean="0">
              <a:ln>
                <a:noFill/>
              </a:ln>
              <a:solidFill>
                <a:schemeClr val="tx1"/>
              </a:solidFill>
              <a:effectLst/>
              <a:latin typeface="+mn-lt"/>
            </a:rPr>
            <a:t>, </a:t>
          </a:r>
          <a:r>
            <a:rPr kumimoji="0" lang="en-US" altLang="en-US" sz="600" b="0" i="0" u="none" strike="noStrike" cap="none" normalizeH="0" baseline="0" dirty="0" err="1" smtClean="0">
              <a:ln>
                <a:noFill/>
              </a:ln>
              <a:solidFill>
                <a:schemeClr val="tx1"/>
              </a:solidFill>
              <a:effectLst/>
              <a:latin typeface="+mn-lt"/>
            </a:rPr>
            <a:t>Siegelman</a:t>
          </a:r>
          <a:endParaRPr kumimoji="0" lang="en-US" altLang="en-US" sz="600" b="0" i="0" u="none" strike="noStrike" cap="none" normalizeH="0" baseline="0" dirty="0" smtClean="0">
            <a:ln>
              <a:noFill/>
            </a:ln>
            <a:solidFill>
              <a:schemeClr val="tx1"/>
            </a:solidFill>
            <a:effectLst/>
            <a:latin typeface="+mn-lt"/>
          </a:endParaRPr>
        </a:p>
      </dgm:t>
    </dgm:pt>
    <dgm:pt modelId="{44DF6072-30B6-4301-96D8-E6D5DC16E766}" type="parTrans" cxnId="{DC2B7629-C224-472B-8FF7-AF8EFC350728}">
      <dgm:prSet/>
      <dgm:spPr/>
      <dgm:t>
        <a:bodyPr/>
        <a:lstStyle/>
        <a:p>
          <a:endParaRPr lang="en-US"/>
        </a:p>
      </dgm:t>
    </dgm:pt>
    <dgm:pt modelId="{5F321C4B-2CE9-4286-95DD-1AA474B4E5AF}" type="sibTrans" cxnId="{DC2B7629-C224-472B-8FF7-AF8EFC350728}">
      <dgm:prSet/>
      <dgm:spPr/>
      <dgm:t>
        <a:bodyPr/>
        <a:lstStyle/>
        <a:p>
          <a:endParaRPr lang="en-US"/>
        </a:p>
      </dgm:t>
    </dgm:pt>
    <dgm:pt modelId="{4702B546-4137-43F3-BAE4-BC7840C9B787}">
      <dgm:prSet custT="1"/>
      <dgm:spPr>
        <a:solidFill>
          <a:srgbClr val="00B0F0"/>
        </a:solidFill>
      </dgm:spPr>
      <dgm:t>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700" b="1" i="0" u="none" strike="noStrike" cap="none" normalizeH="0" baseline="0" dirty="0" smtClean="0">
              <a:ln>
                <a:noFill/>
              </a:ln>
              <a:solidFill>
                <a:schemeClr val="tx1"/>
              </a:solidFill>
              <a:effectLst/>
              <a:latin typeface="+mn-lt"/>
            </a:rPr>
            <a:t>Lung Density Biomarker Cmte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600" b="0" i="0" u="none" strike="noStrike" cap="none" normalizeH="0" baseline="0" dirty="0" smtClean="0">
              <a:ln>
                <a:noFill/>
              </a:ln>
              <a:solidFill>
                <a:schemeClr val="tx1"/>
              </a:solidFill>
              <a:effectLst/>
              <a:latin typeface="+mn-lt"/>
            </a:rPr>
            <a:t>Lynch, Fain, </a:t>
          </a:r>
          <a:r>
            <a:rPr kumimoji="0" lang="en-US" altLang="en-US" sz="600" b="0" i="0" u="none" strike="noStrike" cap="none" normalizeH="0" baseline="0" dirty="0" err="1" smtClean="0">
              <a:ln>
                <a:noFill/>
              </a:ln>
              <a:solidFill>
                <a:schemeClr val="tx1"/>
              </a:solidFill>
              <a:effectLst/>
              <a:latin typeface="+mn-lt"/>
            </a:rPr>
            <a:t>Fuld</a:t>
          </a:r>
          <a:endParaRPr kumimoji="0" lang="en-US" altLang="en-US" sz="600" b="0" i="0" u="none" strike="noStrike" cap="none" normalizeH="0" baseline="0" dirty="0" smtClean="0">
            <a:ln>
              <a:noFill/>
            </a:ln>
            <a:solidFill>
              <a:schemeClr val="tx1"/>
            </a:solidFill>
            <a:effectLst/>
            <a:latin typeface="+mn-lt"/>
          </a:endParaRPr>
        </a:p>
      </dgm:t>
    </dgm:pt>
    <dgm:pt modelId="{012E8DAE-55EC-41EE-9241-47E737ECE7D3}" type="parTrans" cxnId="{B3203283-20FF-441A-B76B-7440A2D65276}">
      <dgm:prSet/>
      <dgm:spPr/>
      <dgm:t>
        <a:bodyPr/>
        <a:lstStyle/>
        <a:p>
          <a:endParaRPr lang="en-US"/>
        </a:p>
      </dgm:t>
    </dgm:pt>
    <dgm:pt modelId="{E8B6FB49-EE84-4FC3-9E63-00194FB0AAA7}" type="sibTrans" cxnId="{B3203283-20FF-441A-B76B-7440A2D65276}">
      <dgm:prSet/>
      <dgm:spPr/>
      <dgm:t>
        <a:bodyPr/>
        <a:lstStyle/>
        <a:p>
          <a:endParaRPr lang="en-US"/>
        </a:p>
      </dgm:t>
    </dgm:pt>
    <dgm:pt modelId="{4C62AE51-B68B-44B3-9DF2-2BA4D9FCAD0E}">
      <dgm:prSet custT="1"/>
      <dgm:spPr>
        <a:solidFill>
          <a:srgbClr val="008000"/>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1" i="0" u="none" strike="noStrike" cap="none" normalizeH="0" baseline="0" dirty="0" smtClean="0">
              <a:ln>
                <a:noFill/>
              </a:ln>
              <a:solidFill>
                <a:schemeClr val="tx1"/>
              </a:solidFill>
              <a:effectLst/>
              <a:latin typeface="+mn-lt"/>
            </a:rPr>
            <a:t>NM Coordinating </a:t>
          </a:r>
          <a:r>
            <a:rPr kumimoji="0" lang="en-US" altLang="en-US" sz="700" b="1" i="0" u="none" strike="noStrike" cap="none" normalizeH="0" baseline="0" dirty="0" err="1" smtClean="0">
              <a:ln>
                <a:noFill/>
              </a:ln>
              <a:solidFill>
                <a:schemeClr val="tx1"/>
              </a:solidFill>
              <a:effectLst/>
              <a:latin typeface="+mn-lt"/>
            </a:rPr>
            <a:t>Cmte</a:t>
          </a:r>
          <a:endParaRPr kumimoji="0" lang="en-US" altLang="en-US" sz="700" b="1"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smtClean="0">
              <a:ln>
                <a:noFill/>
              </a:ln>
              <a:solidFill>
                <a:schemeClr val="tx1"/>
              </a:solidFill>
              <a:effectLst/>
              <a:latin typeface="+mn-lt"/>
            </a:rPr>
            <a:t>Wahl, Perlman</a:t>
          </a:r>
        </a:p>
      </dgm:t>
    </dgm:pt>
    <dgm:pt modelId="{817B3C3F-C9B1-4671-A730-67D7324324DD}" type="parTrans" cxnId="{27E0E92D-5BAD-4C8F-B796-0396F30F62DB}">
      <dgm:prSet/>
      <dgm:spPr/>
      <dgm:t>
        <a:bodyPr/>
        <a:lstStyle/>
        <a:p>
          <a:endParaRPr lang="en-US"/>
        </a:p>
      </dgm:t>
    </dgm:pt>
    <dgm:pt modelId="{158DD0E8-8223-4A5C-BE00-BE9CA3BAF394}" type="sibTrans" cxnId="{27E0E92D-5BAD-4C8F-B796-0396F30F62DB}">
      <dgm:prSet/>
      <dgm:spPr/>
      <dgm:t>
        <a:bodyPr/>
        <a:lstStyle/>
        <a:p>
          <a:endParaRPr lang="en-US"/>
        </a:p>
      </dgm:t>
    </dgm:pt>
    <dgm:pt modelId="{1A81E838-3B6F-4D2F-8BBB-1AA077BE3E12}">
      <dgm:prSet custT="1"/>
      <dgm:spPr>
        <a:solidFill>
          <a:srgbClr val="008000"/>
        </a:solidFill>
        <a:ln>
          <a:solidFill>
            <a:srgbClr val="CCFF99"/>
          </a:solidFill>
        </a:ln>
      </dgm:spPr>
      <dgm:t>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700" b="1" i="0" u="none" strike="noStrike" cap="none" normalizeH="0" baseline="0" dirty="0" smtClean="0">
              <a:ln>
                <a:noFill/>
              </a:ln>
              <a:solidFill>
                <a:schemeClr val="tx1"/>
              </a:solidFill>
              <a:effectLst/>
              <a:latin typeface="+mn-lt"/>
            </a:rPr>
            <a:t>FDG-PET Biomarker Cmte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600" b="0" i="0" u="none" strike="noStrike" cap="none" normalizeH="0" baseline="0" dirty="0" smtClean="0">
              <a:ln>
                <a:noFill/>
              </a:ln>
              <a:solidFill>
                <a:schemeClr val="tx1"/>
              </a:solidFill>
              <a:effectLst/>
              <a:latin typeface="+mn-lt"/>
            </a:rPr>
            <a:t>Sunderland, Subramaniam, Wollenweber</a:t>
          </a:r>
        </a:p>
      </dgm:t>
    </dgm:pt>
    <dgm:pt modelId="{A1AC7BD2-F520-457A-8D98-EFB8F223677B}" type="parTrans" cxnId="{2A75D7FF-A563-4B34-A2EA-DF53943EAE37}">
      <dgm:prSet/>
      <dgm:spPr/>
      <dgm:t>
        <a:bodyPr/>
        <a:lstStyle/>
        <a:p>
          <a:endParaRPr lang="en-US"/>
        </a:p>
      </dgm:t>
    </dgm:pt>
    <dgm:pt modelId="{E2DCAE79-C95E-45A7-9192-152ED46762E8}" type="sibTrans" cxnId="{2A75D7FF-A563-4B34-A2EA-DF53943EAE37}">
      <dgm:prSet/>
      <dgm:spPr/>
      <dgm:t>
        <a:bodyPr/>
        <a:lstStyle/>
        <a:p>
          <a:endParaRPr lang="en-US"/>
        </a:p>
      </dgm:t>
    </dgm:pt>
    <dgm:pt modelId="{64FE2C2C-907E-4E33-9B6D-9C585AC9F9B5}">
      <dgm:prSet custT="1"/>
      <dgm:spPr>
        <a:solidFill>
          <a:srgbClr val="008000"/>
        </a:solidFill>
      </dgm:spPr>
      <dgm:t>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700" b="1" i="0" u="none" strike="noStrike" cap="none" normalizeH="0" baseline="0" dirty="0" smtClean="0">
              <a:ln>
                <a:noFill/>
              </a:ln>
              <a:solidFill>
                <a:schemeClr val="tx1"/>
              </a:solidFill>
              <a:effectLst/>
              <a:latin typeface="+mn-lt"/>
            </a:rPr>
            <a:t>PET-Amyloid Biomarker Cmte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600" b="0" i="0" u="none" strike="noStrike" cap="none" normalizeH="0" baseline="0" dirty="0" smtClean="0">
              <a:ln>
                <a:noFill/>
              </a:ln>
              <a:solidFill>
                <a:schemeClr val="tx1"/>
              </a:solidFill>
              <a:effectLst/>
              <a:latin typeface="+mn-lt"/>
            </a:rPr>
            <a:t>Smith, Minoshima, Perlman</a:t>
          </a:r>
        </a:p>
      </dgm:t>
    </dgm:pt>
    <dgm:pt modelId="{3D034CCB-6B86-4168-9BC1-13799398D2BD}" type="parTrans" cxnId="{469D66B6-0AEE-476B-B153-BE8FCA592FF6}">
      <dgm:prSet/>
      <dgm:spPr/>
      <dgm:t>
        <a:bodyPr/>
        <a:lstStyle/>
        <a:p>
          <a:endParaRPr lang="en-US"/>
        </a:p>
      </dgm:t>
    </dgm:pt>
    <dgm:pt modelId="{A2A2E944-3E5F-4FB2-9B27-9225233F3B6F}" type="sibTrans" cxnId="{469D66B6-0AEE-476B-B153-BE8FCA592FF6}">
      <dgm:prSet/>
      <dgm:spPr/>
      <dgm:t>
        <a:bodyPr/>
        <a:lstStyle/>
        <a:p>
          <a:endParaRPr lang="en-US"/>
        </a:p>
      </dgm:t>
    </dgm:pt>
    <dgm:pt modelId="{C9EC0A60-5015-47E5-A2F0-869446EE98EA}">
      <dgm:prSet custT="1"/>
      <dgm:spPr>
        <a:solidFill>
          <a:srgbClr val="FFABAB"/>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1" i="0" u="none" strike="noStrike" cap="none" normalizeH="0" baseline="0" dirty="0" smtClean="0">
              <a:ln>
                <a:noFill/>
              </a:ln>
              <a:solidFill>
                <a:schemeClr val="bg1"/>
              </a:solidFill>
              <a:effectLst/>
              <a:latin typeface="+mn-lt"/>
            </a:rPr>
            <a:t>MR Coordinating </a:t>
          </a:r>
          <a:r>
            <a:rPr kumimoji="0" lang="en-US" altLang="en-US" sz="700" b="1" i="0" u="none" strike="noStrike" cap="none" normalizeH="0" baseline="0" dirty="0" err="1" smtClean="0">
              <a:ln>
                <a:noFill/>
              </a:ln>
              <a:solidFill>
                <a:schemeClr val="bg1"/>
              </a:solidFill>
              <a:effectLst/>
              <a:latin typeface="+mn-lt"/>
            </a:rPr>
            <a:t>Cmte</a:t>
          </a:r>
          <a:endParaRPr kumimoji="0" lang="en-US" altLang="en-US" sz="700" b="1" i="0" u="none" strike="noStrike" cap="none" normalizeH="0" baseline="0" dirty="0" smtClean="0">
            <a:ln>
              <a:noFill/>
            </a:ln>
            <a:solidFill>
              <a:schemeClr val="bg1"/>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smtClean="0">
              <a:ln>
                <a:noFill/>
              </a:ln>
              <a:solidFill>
                <a:schemeClr val="bg1"/>
              </a:solidFill>
              <a:effectLst/>
              <a:latin typeface="+mn-lt"/>
            </a:rPr>
            <a:t>Guimaraes, Zahlmann, Elsinger</a:t>
          </a:r>
        </a:p>
      </dgm:t>
    </dgm:pt>
    <dgm:pt modelId="{25ED75BE-79E7-4A5C-86B4-FF3CD50D5A1C}" type="parTrans" cxnId="{E65987B9-A544-4821-AEE1-3BFD41924246}">
      <dgm:prSet/>
      <dgm:spPr/>
      <dgm:t>
        <a:bodyPr/>
        <a:lstStyle/>
        <a:p>
          <a:endParaRPr lang="en-US"/>
        </a:p>
      </dgm:t>
    </dgm:pt>
    <dgm:pt modelId="{2E385FAF-A8DF-437D-A40F-E916EABA28D1}" type="sibTrans" cxnId="{E65987B9-A544-4821-AEE1-3BFD41924246}">
      <dgm:prSet/>
      <dgm:spPr/>
      <dgm:t>
        <a:bodyPr/>
        <a:lstStyle/>
        <a:p>
          <a:endParaRPr lang="en-US"/>
        </a:p>
      </dgm:t>
    </dgm:pt>
    <dgm:pt modelId="{1F03CDB6-70C5-4829-B173-9D84EF494FD5}">
      <dgm:prSet custT="1"/>
      <dgm:spPr>
        <a:solidFill>
          <a:srgbClr val="FFABAB"/>
        </a:solidFill>
      </dgm:spPr>
      <dgm:t>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700" b="1" i="0" u="none" strike="noStrike" cap="none" normalizeH="0" baseline="0" dirty="0" smtClean="0">
              <a:ln>
                <a:noFill/>
              </a:ln>
              <a:solidFill>
                <a:schemeClr val="bg1"/>
              </a:solidFill>
              <a:effectLst/>
              <a:latin typeface="+mn-lt"/>
            </a:rPr>
            <a:t>PDF-MRI Biomarker Cmte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600" b="0" i="0" u="none" strike="noStrike" cap="none" normalizeH="0" baseline="0" dirty="0" smtClean="0">
              <a:ln>
                <a:noFill/>
              </a:ln>
              <a:solidFill>
                <a:schemeClr val="bg1"/>
              </a:solidFill>
              <a:effectLst/>
              <a:latin typeface="+mn-lt"/>
            </a:rPr>
            <a:t>Rosen, Boss, Kirsch</a:t>
          </a:r>
        </a:p>
      </dgm:t>
    </dgm:pt>
    <dgm:pt modelId="{200AD823-39C3-4D83-963C-1B66242D319C}" type="parTrans" cxnId="{557C62F7-C296-4B40-9366-6BD9B10EB8A8}">
      <dgm:prSet/>
      <dgm:spPr/>
      <dgm:t>
        <a:bodyPr/>
        <a:lstStyle/>
        <a:p>
          <a:endParaRPr lang="en-US"/>
        </a:p>
      </dgm:t>
    </dgm:pt>
    <dgm:pt modelId="{BE2CF598-9B8B-4087-AD8F-2BC7970BE74C}" type="sibTrans" cxnId="{557C62F7-C296-4B40-9366-6BD9B10EB8A8}">
      <dgm:prSet/>
      <dgm:spPr/>
      <dgm:t>
        <a:bodyPr/>
        <a:lstStyle/>
        <a:p>
          <a:endParaRPr lang="en-US"/>
        </a:p>
      </dgm:t>
    </dgm:pt>
    <dgm:pt modelId="{AEB73933-AF4B-49D7-A20C-5FC76EBAE325}">
      <dgm:prSet custT="1"/>
      <dgm:spPr>
        <a:solidFill>
          <a:srgbClr val="FFA7A7"/>
        </a:solidFill>
      </dgm:spPr>
      <dgm:t>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700" b="1" i="0" u="none" strike="noStrike" cap="none" normalizeH="0" baseline="0" dirty="0" smtClean="0">
              <a:ln>
                <a:noFill/>
              </a:ln>
              <a:solidFill>
                <a:schemeClr val="bg1"/>
              </a:solidFill>
              <a:effectLst/>
              <a:latin typeface="+mn-lt"/>
            </a:rPr>
            <a:t>fMRI Biomarker Cmte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600" b="0" i="0" u="none" strike="noStrike" cap="none" normalizeH="0" baseline="0" dirty="0" smtClean="0">
              <a:ln>
                <a:noFill/>
              </a:ln>
              <a:solidFill>
                <a:schemeClr val="bg1"/>
              </a:solidFill>
              <a:effectLst/>
              <a:latin typeface="+mn-lt"/>
            </a:rPr>
            <a:t>Petrella, DeYoe, Reuss</a:t>
          </a:r>
        </a:p>
      </dgm:t>
    </dgm:pt>
    <dgm:pt modelId="{569592CC-6CFF-4854-A4B4-E9909817154D}" type="parTrans" cxnId="{E343CF5A-C0E8-44F8-B359-87F97FC867FC}">
      <dgm:prSet/>
      <dgm:spPr/>
      <dgm:t>
        <a:bodyPr/>
        <a:lstStyle/>
        <a:p>
          <a:endParaRPr lang="en-US"/>
        </a:p>
      </dgm:t>
    </dgm:pt>
    <dgm:pt modelId="{C146AB01-927C-4A9F-98F4-CBB4E9C89217}" type="sibTrans" cxnId="{E343CF5A-C0E8-44F8-B359-87F97FC867FC}">
      <dgm:prSet/>
      <dgm:spPr/>
      <dgm:t>
        <a:bodyPr/>
        <a:lstStyle/>
        <a:p>
          <a:endParaRPr lang="en-US"/>
        </a:p>
      </dgm:t>
    </dgm:pt>
    <dgm:pt modelId="{86EE53F5-2700-4158-99C3-0EAEBB8C80C9}">
      <dgm:prSet custT="1"/>
      <dgm:spPr>
        <a:solidFill>
          <a:srgbClr val="FF9933"/>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700" b="1" i="0" u="none" strike="noStrike" cap="none" normalizeH="0" baseline="0" dirty="0" smtClean="0">
              <a:ln>
                <a:noFill/>
              </a:ln>
              <a:solidFill>
                <a:schemeClr val="bg1"/>
              </a:solidFill>
              <a:effectLst/>
              <a:latin typeface="+mn-lt"/>
            </a:rPr>
            <a:t>US Coordinating </a:t>
          </a:r>
          <a:r>
            <a:rPr kumimoji="0" lang="en-US" altLang="en-US" sz="700" b="1" i="0" u="none" strike="noStrike" cap="none" normalizeH="0" baseline="0" dirty="0" err="1" smtClean="0">
              <a:ln>
                <a:noFill/>
              </a:ln>
              <a:solidFill>
                <a:schemeClr val="bg1"/>
              </a:solidFill>
              <a:effectLst/>
              <a:latin typeface="+mn-lt"/>
            </a:rPr>
            <a:t>Cmte</a:t>
          </a:r>
          <a:endParaRPr kumimoji="0" lang="en-US" altLang="en-US" sz="700" b="1" i="0" u="none" strike="noStrike" cap="none" normalizeH="0" baseline="0" dirty="0" smtClean="0">
            <a:ln>
              <a:noFill/>
            </a:ln>
            <a:solidFill>
              <a:schemeClr val="bg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smtClean="0">
              <a:ln>
                <a:noFill/>
              </a:ln>
              <a:solidFill>
                <a:schemeClr val="bg1"/>
              </a:solidFill>
              <a:effectLst/>
              <a:latin typeface="+mn-lt"/>
            </a:rPr>
            <a:t>Hall, </a:t>
          </a:r>
          <a:r>
            <a:rPr kumimoji="0" lang="en-US" altLang="en-US" sz="600" b="0" i="0" u="none" strike="noStrike" cap="none" normalizeH="0" baseline="0" dirty="0" err="1" smtClean="0">
              <a:ln>
                <a:noFill/>
              </a:ln>
              <a:solidFill>
                <a:schemeClr val="bg1"/>
              </a:solidFill>
              <a:effectLst/>
              <a:latin typeface="+mn-lt"/>
            </a:rPr>
            <a:t>Garra</a:t>
          </a:r>
          <a:endParaRPr kumimoji="0" lang="en-US" altLang="en-US" sz="600" b="0" i="0" u="sng" strike="noStrike" cap="none" normalizeH="0" baseline="0" dirty="0" smtClean="0">
            <a:ln>
              <a:noFill/>
            </a:ln>
            <a:solidFill>
              <a:schemeClr val="bg1"/>
            </a:solidFill>
            <a:effectLst/>
            <a:latin typeface="+mn-lt"/>
          </a:endParaRPr>
        </a:p>
      </dgm:t>
    </dgm:pt>
    <dgm:pt modelId="{8A5B6572-4562-49B6-AE18-45D1699300E1}" type="parTrans" cxnId="{AF417E7D-6C31-4C70-BDAE-C5A6C6DC3388}">
      <dgm:prSet/>
      <dgm:spPr/>
      <dgm:t>
        <a:bodyPr/>
        <a:lstStyle/>
        <a:p>
          <a:endParaRPr lang="en-US"/>
        </a:p>
      </dgm:t>
    </dgm:pt>
    <dgm:pt modelId="{91751EC0-70E7-40B2-BBBF-4749C013AD33}" type="sibTrans" cxnId="{AF417E7D-6C31-4C70-BDAE-C5A6C6DC3388}">
      <dgm:prSet/>
      <dgm:spPr/>
      <dgm:t>
        <a:bodyPr/>
        <a:lstStyle/>
        <a:p>
          <a:endParaRPr lang="en-US"/>
        </a:p>
      </dgm:t>
    </dgm:pt>
    <dgm:pt modelId="{D5A1375F-C58B-4DFE-9DF3-26BBF0968CA1}">
      <dgm:prSet custT="1"/>
      <dgm:spPr>
        <a:solidFill>
          <a:srgbClr val="FF9933"/>
        </a:solidFill>
      </dgm:spPr>
      <dgm:t>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700" b="1" i="0" u="none" strike="noStrike" cap="none" normalizeH="0" baseline="0" dirty="0" smtClean="0">
              <a:ln>
                <a:noFill/>
              </a:ln>
              <a:solidFill>
                <a:schemeClr val="bg1"/>
              </a:solidFill>
              <a:effectLst/>
              <a:latin typeface="+mn-lt"/>
            </a:rPr>
            <a:t>US SWS Biomarker Cmte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600" b="0" i="0" u="none" strike="noStrike" cap="none" normalizeH="0" baseline="0" dirty="0" smtClean="0">
              <a:ln>
                <a:noFill/>
              </a:ln>
              <a:solidFill>
                <a:schemeClr val="bg1"/>
              </a:solidFill>
              <a:effectLst/>
              <a:latin typeface="+mn-lt"/>
            </a:rPr>
            <a:t>Hall, Garra, Milkowski</a:t>
          </a:r>
        </a:p>
      </dgm:t>
    </dgm:pt>
    <dgm:pt modelId="{41349F54-1DAA-4AFA-9F5F-D3982B82A81E}" type="parTrans" cxnId="{0635ECA6-D662-46E5-B8B0-307D14663DBB}">
      <dgm:prSet/>
      <dgm:spPr/>
      <dgm:t>
        <a:bodyPr/>
        <a:lstStyle/>
        <a:p>
          <a:endParaRPr lang="en-US"/>
        </a:p>
      </dgm:t>
    </dgm:pt>
    <dgm:pt modelId="{F283A4A5-2D12-47A4-A2A9-0E2DA92543E3}" type="sibTrans" cxnId="{0635ECA6-D662-46E5-B8B0-307D14663DBB}">
      <dgm:prSet/>
      <dgm:spPr/>
      <dgm:t>
        <a:bodyPr/>
        <a:lstStyle/>
        <a:p>
          <a:endParaRPr lang="en-US"/>
        </a:p>
      </dgm:t>
    </dgm:pt>
    <dgm:pt modelId="{4D1CEDD9-3F80-40B4-B364-C50CF61D8968}">
      <dgm:prSet custT="1"/>
      <dgm:spPr>
        <a:solidFill>
          <a:srgbClr val="FFFF00"/>
        </a:solidFill>
      </dgm:spPr>
      <dgm:t>
        <a:bodyPr/>
        <a:lstStyle/>
        <a:p>
          <a:pPr marL="0" marR="0" lvl="0" indent="0" algn="ctr" defTabSz="914400" rtl="0" eaLnBrk="1" fontAlgn="base" latinLnBrk="0" hangingPunct="1">
            <a:lnSpc>
              <a:spcPct val="100000"/>
            </a:lnSpc>
            <a:spcBef>
              <a:spcPts val="200"/>
            </a:spcBef>
            <a:spcAft>
              <a:spcPct val="0"/>
            </a:spcAft>
            <a:buClrTx/>
            <a:buSzTx/>
            <a:buFontTx/>
            <a:buNone/>
            <a:tabLst/>
          </a:pPr>
          <a:r>
            <a:rPr kumimoji="0" lang="en-US" altLang="en-US" sz="700" b="1" i="0" u="none" strike="noStrike" cap="none" normalizeH="0" baseline="0" dirty="0" smtClean="0">
              <a:ln>
                <a:noFill/>
              </a:ln>
              <a:solidFill>
                <a:schemeClr val="bg1"/>
              </a:solidFill>
              <a:effectLst/>
              <a:latin typeface="+mn-lt"/>
            </a:rPr>
            <a:t>Process </a:t>
          </a:r>
          <a:r>
            <a:rPr kumimoji="0" lang="en-US" altLang="en-US" sz="700" b="1" i="0" u="none" strike="noStrike" cap="none" normalizeH="0" baseline="0" dirty="0" err="1" smtClean="0">
              <a:ln>
                <a:noFill/>
              </a:ln>
              <a:solidFill>
                <a:schemeClr val="bg1"/>
              </a:solidFill>
              <a:effectLst/>
              <a:latin typeface="+mn-lt"/>
            </a:rPr>
            <a:t>Cmte</a:t>
          </a:r>
          <a:endParaRPr kumimoji="0" lang="en-US" altLang="en-US" sz="700" b="1" i="0" u="none" strike="noStrike" cap="none" normalizeH="0" baseline="0" dirty="0" smtClean="0">
            <a:ln>
              <a:noFill/>
            </a:ln>
            <a:solidFill>
              <a:schemeClr val="bg1"/>
            </a:solidFill>
            <a:effectLst/>
            <a:latin typeface="+mn-lt"/>
          </a:endParaRPr>
        </a:p>
        <a:p>
          <a:pPr marL="0" marR="0" lvl="0" indent="0" algn="ctr" defTabSz="914400" rtl="0" eaLnBrk="1" fontAlgn="base" latinLnBrk="0" hangingPunct="1">
            <a:lnSpc>
              <a:spcPct val="100000"/>
            </a:lnSpc>
            <a:spcBef>
              <a:spcPts val="200"/>
            </a:spcBef>
            <a:spcAft>
              <a:spcPct val="0"/>
            </a:spcAft>
            <a:buClrTx/>
            <a:buSzTx/>
            <a:buFontTx/>
            <a:buNone/>
            <a:tabLst/>
          </a:pPr>
          <a:r>
            <a:rPr kumimoji="0" lang="en-US" altLang="en-US" sz="600" b="0" i="0" u="none" strike="noStrike" cap="none" normalizeH="0" baseline="0" dirty="0" smtClean="0">
              <a:ln>
                <a:noFill/>
              </a:ln>
              <a:solidFill>
                <a:schemeClr val="bg1"/>
              </a:solidFill>
              <a:effectLst/>
              <a:latin typeface="+mn-lt"/>
            </a:rPr>
            <a:t>O’Donnell, Sullivan</a:t>
          </a:r>
        </a:p>
      </dgm:t>
    </dgm:pt>
    <dgm:pt modelId="{475552FE-BF1C-425B-A61B-0830B19FCB20}" type="parTrans" cxnId="{2B7BD466-4822-40FF-8488-829CC8A34CE2}">
      <dgm:prSet/>
      <dgm:spPr/>
      <dgm:t>
        <a:bodyPr/>
        <a:lstStyle/>
        <a:p>
          <a:endParaRPr lang="en-US"/>
        </a:p>
      </dgm:t>
    </dgm:pt>
    <dgm:pt modelId="{0DEBDF14-9667-420C-9818-61986A7FDCD7}" type="sibTrans" cxnId="{2B7BD466-4822-40FF-8488-829CC8A34CE2}">
      <dgm:prSet/>
      <dgm:spPr/>
      <dgm:t>
        <a:bodyPr/>
        <a:lstStyle/>
        <a:p>
          <a:endParaRPr lang="en-US"/>
        </a:p>
      </dgm:t>
    </dgm:pt>
    <dgm:pt modelId="{9F727641-A84E-4DD8-9166-45A8B07F649B}">
      <dgm:prSet custT="1"/>
      <dgm:spPr>
        <a:solidFill>
          <a:srgbClr val="FFA7A7"/>
        </a:solidFill>
      </dgm:spPr>
      <dgm:t>
        <a:bodyPr/>
        <a:lstStyle/>
        <a:p>
          <a:r>
            <a:rPr lang="en-US" sz="700" b="1" dirty="0" smtClean="0">
              <a:solidFill>
                <a:schemeClr val="bg1"/>
              </a:solidFill>
              <a:latin typeface="+mn-lt"/>
            </a:rPr>
            <a:t>DW-MRI TF</a:t>
          </a:r>
        </a:p>
        <a:p>
          <a:r>
            <a:rPr lang="en-US" sz="600" b="0" dirty="0" smtClean="0">
              <a:solidFill>
                <a:schemeClr val="bg1"/>
              </a:solidFill>
              <a:latin typeface="+mn-lt"/>
            </a:rPr>
            <a:t>Boss, Chenevert</a:t>
          </a:r>
          <a:endParaRPr lang="en-US" sz="600" b="0" dirty="0">
            <a:solidFill>
              <a:schemeClr val="bg1"/>
            </a:solidFill>
            <a:latin typeface="+mn-lt"/>
          </a:endParaRPr>
        </a:p>
      </dgm:t>
    </dgm:pt>
    <dgm:pt modelId="{3A4E310B-5BBA-49E7-907E-8BE96AAF6ACE}" type="parTrans" cxnId="{56AD5EBE-3DA3-4840-BD0F-280BBD7E0980}">
      <dgm:prSet/>
      <dgm:spPr/>
      <dgm:t>
        <a:bodyPr/>
        <a:lstStyle/>
        <a:p>
          <a:endParaRPr lang="en-US"/>
        </a:p>
      </dgm:t>
    </dgm:pt>
    <dgm:pt modelId="{2282DE5E-76F2-4F83-B990-1AEBB168C606}" type="sibTrans" cxnId="{56AD5EBE-3DA3-4840-BD0F-280BBD7E0980}">
      <dgm:prSet/>
      <dgm:spPr/>
      <dgm:t>
        <a:bodyPr/>
        <a:lstStyle/>
        <a:p>
          <a:endParaRPr lang="en-US"/>
        </a:p>
      </dgm:t>
    </dgm:pt>
    <dgm:pt modelId="{94F2E4CF-2771-4CD5-B640-EFE95D0BC9C6}">
      <dgm:prSet custT="1"/>
      <dgm:spPr>
        <a:solidFill>
          <a:srgbClr val="FFA7A7"/>
        </a:solidFill>
      </dgm:spPr>
      <dgm:t>
        <a:bodyPr/>
        <a:lstStyle/>
        <a:p>
          <a:r>
            <a:rPr lang="en-US" sz="700" b="1" dirty="0" smtClean="0">
              <a:solidFill>
                <a:schemeClr val="bg1"/>
              </a:solidFill>
              <a:latin typeface="+mn-lt"/>
            </a:rPr>
            <a:t>DCE-MRI TF</a:t>
          </a:r>
        </a:p>
        <a:p>
          <a:r>
            <a:rPr lang="en-US" sz="600" b="0" dirty="0" smtClean="0">
              <a:solidFill>
                <a:schemeClr val="bg1"/>
              </a:solidFill>
              <a:latin typeface="+mn-lt"/>
            </a:rPr>
            <a:t>Laue, Chung</a:t>
          </a:r>
          <a:endParaRPr lang="en-US" sz="600" b="0" dirty="0">
            <a:solidFill>
              <a:schemeClr val="bg1"/>
            </a:solidFill>
            <a:latin typeface="+mn-lt"/>
          </a:endParaRPr>
        </a:p>
      </dgm:t>
    </dgm:pt>
    <dgm:pt modelId="{8FEA1400-426B-4DC6-A40E-30331FCF2F72}" type="parTrans" cxnId="{982BF9B5-0654-43C3-8DB4-71D19D0579DA}">
      <dgm:prSet/>
      <dgm:spPr/>
      <dgm:t>
        <a:bodyPr/>
        <a:lstStyle/>
        <a:p>
          <a:endParaRPr lang="en-US"/>
        </a:p>
      </dgm:t>
    </dgm:pt>
    <dgm:pt modelId="{1F95CF84-6851-448D-B032-2236AFFCEFA0}" type="sibTrans" cxnId="{982BF9B5-0654-43C3-8DB4-71D19D0579DA}">
      <dgm:prSet/>
      <dgm:spPr/>
      <dgm:t>
        <a:bodyPr/>
        <a:lstStyle/>
        <a:p>
          <a:endParaRPr lang="en-US"/>
        </a:p>
      </dgm:t>
    </dgm:pt>
    <dgm:pt modelId="{41848463-7C56-419A-8CD1-CB96A0040132}">
      <dgm:prSet custT="1"/>
      <dgm:spPr>
        <a:solidFill>
          <a:srgbClr val="FFA7A7"/>
        </a:solidFill>
      </dgm:spPr>
      <dgm:t>
        <a:bodyPr/>
        <a:lstStyle/>
        <a:p>
          <a:r>
            <a:rPr lang="en-US" sz="700" b="1" dirty="0" smtClean="0">
              <a:solidFill>
                <a:schemeClr val="bg1"/>
              </a:solidFill>
              <a:latin typeface="+mn-lt"/>
            </a:rPr>
            <a:t>DSC-MRI TF</a:t>
          </a:r>
        </a:p>
        <a:p>
          <a:r>
            <a:rPr lang="en-US" sz="600" b="0" dirty="0" smtClean="0">
              <a:solidFill>
                <a:schemeClr val="bg1"/>
              </a:solidFill>
              <a:latin typeface="+mn-lt"/>
            </a:rPr>
            <a:t>Erickson, Wu</a:t>
          </a:r>
          <a:endParaRPr lang="en-US" sz="600" b="0" dirty="0">
            <a:solidFill>
              <a:schemeClr val="bg1"/>
            </a:solidFill>
            <a:latin typeface="+mn-lt"/>
          </a:endParaRPr>
        </a:p>
      </dgm:t>
    </dgm:pt>
    <dgm:pt modelId="{DFAC7167-A2F4-4F64-B21F-7B3052F12C4C}" type="parTrans" cxnId="{DDE4108F-6E68-40A6-8E7B-7260554F7B9C}">
      <dgm:prSet/>
      <dgm:spPr/>
      <dgm:t>
        <a:bodyPr/>
        <a:lstStyle/>
        <a:p>
          <a:endParaRPr lang="en-US"/>
        </a:p>
      </dgm:t>
    </dgm:pt>
    <dgm:pt modelId="{420EA321-1E00-4768-8FA2-3565984188CF}" type="sibTrans" cxnId="{DDE4108F-6E68-40A6-8E7B-7260554F7B9C}">
      <dgm:prSet/>
      <dgm:spPr/>
      <dgm:t>
        <a:bodyPr/>
        <a:lstStyle/>
        <a:p>
          <a:endParaRPr lang="en-US"/>
        </a:p>
      </dgm:t>
    </dgm:pt>
    <dgm:pt modelId="{FC70E244-30B5-4147-A989-5F64427961DC}">
      <dgm:prSet custT="1"/>
      <dgm:spPr>
        <a:solidFill>
          <a:srgbClr val="FFA7A7"/>
        </a:solidFill>
      </dgm:spPr>
      <dgm:t>
        <a:bodyPr/>
        <a:lstStyle/>
        <a:p>
          <a:pPr defTabSz="311150">
            <a:lnSpc>
              <a:spcPct val="90000"/>
            </a:lnSpc>
            <a:spcBef>
              <a:spcPct val="0"/>
            </a:spcBef>
            <a:spcAft>
              <a:spcPct val="35000"/>
            </a:spcAft>
          </a:pPr>
          <a:r>
            <a:rPr lang="en-US" sz="700" b="1" dirty="0" smtClean="0">
              <a:solidFill>
                <a:schemeClr val="bg1"/>
              </a:solidFill>
              <a:latin typeface="+mn-lt"/>
            </a:rPr>
            <a:t>DTI TF</a:t>
          </a:r>
        </a:p>
        <a:p>
          <a:pPr defTabSz="311150">
            <a:lnSpc>
              <a:spcPct val="90000"/>
            </a:lnSpc>
            <a:spcBef>
              <a:spcPct val="0"/>
            </a:spcBef>
            <a:spcAft>
              <a:spcPct val="35000"/>
            </a:spcAft>
          </a:pPr>
          <a:r>
            <a:rPr lang="en-US" sz="600" b="0" dirty="0" err="1" smtClean="0">
              <a:solidFill>
                <a:schemeClr val="bg1"/>
              </a:solidFill>
              <a:latin typeface="+mn-lt"/>
            </a:rPr>
            <a:t>Provenzale</a:t>
          </a:r>
          <a:r>
            <a:rPr lang="en-US" sz="600" b="0" dirty="0" smtClean="0">
              <a:solidFill>
                <a:schemeClr val="bg1"/>
              </a:solidFill>
              <a:latin typeface="+mn-lt"/>
            </a:rPr>
            <a:t>, Schneider</a:t>
          </a:r>
          <a:endParaRPr lang="en-US" sz="600" b="0" dirty="0">
            <a:solidFill>
              <a:schemeClr val="bg1"/>
            </a:solidFill>
            <a:latin typeface="+mn-lt"/>
          </a:endParaRPr>
        </a:p>
      </dgm:t>
    </dgm:pt>
    <dgm:pt modelId="{84669439-53C0-4B70-B23D-B2CDC187F4FA}" type="parTrans" cxnId="{798DEB32-246D-4391-9EBF-A6A18BEFE5DF}">
      <dgm:prSet/>
      <dgm:spPr/>
      <dgm:t>
        <a:bodyPr/>
        <a:lstStyle/>
        <a:p>
          <a:endParaRPr lang="en-US"/>
        </a:p>
      </dgm:t>
    </dgm:pt>
    <dgm:pt modelId="{C0E5E8E4-E640-4428-8D18-FBBF3C0CDD52}" type="sibTrans" cxnId="{798DEB32-246D-4391-9EBF-A6A18BEFE5DF}">
      <dgm:prSet/>
      <dgm:spPr/>
      <dgm:t>
        <a:bodyPr/>
        <a:lstStyle/>
        <a:p>
          <a:endParaRPr lang="en-US"/>
        </a:p>
      </dgm:t>
    </dgm:pt>
    <dgm:pt modelId="{EE9CF544-A2A0-46BA-B135-ACE4D2FD6EB8}">
      <dgm:prSet custT="1"/>
      <dgm:spPr>
        <a:solidFill>
          <a:srgbClr val="00B0F0"/>
        </a:solidFill>
      </dgm:spPr>
      <dgm:t>
        <a:bodyPr/>
        <a:lstStyle/>
        <a:p>
          <a:r>
            <a:rPr lang="en-US" sz="700" b="1" dirty="0" smtClean="0">
              <a:solidFill>
                <a:schemeClr val="tx1"/>
              </a:solidFill>
              <a:latin typeface="+mn-lt"/>
            </a:rPr>
            <a:t>Volumetry Algorithm Challenge TF</a:t>
          </a:r>
        </a:p>
        <a:p>
          <a:r>
            <a:rPr lang="en-US" sz="600" b="0" dirty="0" smtClean="0">
              <a:solidFill>
                <a:schemeClr val="tx1"/>
              </a:solidFill>
              <a:latin typeface="+mn-lt"/>
            </a:rPr>
            <a:t>Athelogou</a:t>
          </a:r>
          <a:endParaRPr lang="en-US" sz="600" b="0" dirty="0">
            <a:solidFill>
              <a:schemeClr val="tx1"/>
            </a:solidFill>
            <a:latin typeface="+mn-lt"/>
          </a:endParaRPr>
        </a:p>
      </dgm:t>
    </dgm:pt>
    <dgm:pt modelId="{AE4048DB-E267-4D2F-BEC0-14C11CC3D03A}" type="parTrans" cxnId="{64759469-8859-485A-B057-86635A28085A}">
      <dgm:prSet/>
      <dgm:spPr/>
      <dgm:t>
        <a:bodyPr/>
        <a:lstStyle/>
        <a:p>
          <a:endParaRPr lang="en-US"/>
        </a:p>
      </dgm:t>
    </dgm:pt>
    <dgm:pt modelId="{7CB1A7DE-09EC-413A-A510-D5446315ED9B}" type="sibTrans" cxnId="{64759469-8859-485A-B057-86635A28085A}">
      <dgm:prSet/>
      <dgm:spPr/>
      <dgm:t>
        <a:bodyPr/>
        <a:lstStyle/>
        <a:p>
          <a:endParaRPr lang="en-US"/>
        </a:p>
      </dgm:t>
    </dgm:pt>
    <dgm:pt modelId="{96953341-37F1-4462-86EF-F1484BF8983A}">
      <dgm:prSet custT="1"/>
      <dgm:spPr>
        <a:solidFill>
          <a:srgbClr val="008000"/>
        </a:solidFill>
      </dgm:spPr>
      <dgm:t>
        <a:bodyPr/>
        <a:lstStyle/>
        <a:p>
          <a:pPr>
            <a:lnSpc>
              <a:spcPct val="100000"/>
            </a:lnSpc>
            <a:spcAft>
              <a:spcPts val="0"/>
            </a:spcAft>
          </a:pPr>
          <a:r>
            <a:rPr lang="en-US" sz="700" b="1" dirty="0" smtClean="0">
              <a:solidFill>
                <a:schemeClr val="tx1"/>
              </a:solidFill>
              <a:latin typeface="+mn-lt"/>
            </a:rPr>
            <a:t>Profile Compliance TF</a:t>
          </a:r>
        </a:p>
        <a:p>
          <a:pPr>
            <a:lnSpc>
              <a:spcPct val="100000"/>
            </a:lnSpc>
            <a:spcAft>
              <a:spcPct val="35000"/>
            </a:spcAft>
          </a:pPr>
          <a:r>
            <a:rPr lang="en-US" sz="600" b="0" dirty="0" smtClean="0">
              <a:solidFill>
                <a:schemeClr val="tx1"/>
              </a:solidFill>
              <a:latin typeface="+mn-lt"/>
            </a:rPr>
            <a:t>Turkington, Lodge, Boellaard</a:t>
          </a:r>
          <a:endParaRPr lang="en-US" sz="600" b="0" dirty="0">
            <a:solidFill>
              <a:schemeClr val="tx1"/>
            </a:solidFill>
            <a:latin typeface="+mn-lt"/>
          </a:endParaRPr>
        </a:p>
      </dgm:t>
    </dgm:pt>
    <dgm:pt modelId="{3E22F1C3-58ED-4554-98E9-F0EF84BAA544}" type="parTrans" cxnId="{56570E49-EBC9-4FCB-B286-CBBE80BD51E0}">
      <dgm:prSet/>
      <dgm:spPr/>
      <dgm:t>
        <a:bodyPr/>
        <a:lstStyle/>
        <a:p>
          <a:endParaRPr lang="en-US"/>
        </a:p>
      </dgm:t>
    </dgm:pt>
    <dgm:pt modelId="{9EEA8652-9E23-4D6F-BF16-A588B430AB7B}" type="sibTrans" cxnId="{56570E49-EBC9-4FCB-B286-CBBE80BD51E0}">
      <dgm:prSet/>
      <dgm:spPr/>
      <dgm:t>
        <a:bodyPr/>
        <a:lstStyle/>
        <a:p>
          <a:endParaRPr lang="en-US"/>
        </a:p>
      </dgm:t>
    </dgm:pt>
    <dgm:pt modelId="{EBB9EA9E-73A3-411C-9490-1ED91FFCFFFD}">
      <dgm:prSet custT="1"/>
      <dgm:spPr>
        <a:solidFill>
          <a:srgbClr val="00B0F0"/>
        </a:solidFill>
      </dgm:spPr>
      <dgm:t>
        <a:bodyPr/>
        <a:lstStyle/>
        <a:p>
          <a:pPr>
            <a:spcAft>
              <a:spcPts val="0"/>
            </a:spcAft>
          </a:pPr>
          <a:r>
            <a:rPr lang="en-US" sz="700" b="1" dirty="0" smtClean="0">
              <a:solidFill>
                <a:schemeClr val="tx1"/>
              </a:solidFill>
              <a:latin typeface="+mn-lt"/>
            </a:rPr>
            <a:t>Airway Measurement TF</a:t>
          </a:r>
        </a:p>
        <a:p>
          <a:pPr>
            <a:spcAft>
              <a:spcPts val="0"/>
            </a:spcAft>
          </a:pPr>
          <a:r>
            <a:rPr lang="en-US" sz="600" b="0" dirty="0" smtClean="0">
              <a:solidFill>
                <a:schemeClr val="tx1"/>
              </a:solidFill>
              <a:latin typeface="+mn-lt"/>
            </a:rPr>
            <a:t>Fain</a:t>
          </a:r>
          <a:endParaRPr lang="en-US" sz="600" b="0" dirty="0">
            <a:solidFill>
              <a:schemeClr val="tx1"/>
            </a:solidFill>
            <a:latin typeface="+mn-lt"/>
          </a:endParaRPr>
        </a:p>
      </dgm:t>
    </dgm:pt>
    <dgm:pt modelId="{CC432B18-D9EF-45EF-981A-79431B4F5CF2}" type="parTrans" cxnId="{429F2F06-41B0-4F13-BFA5-7C88349AEB14}">
      <dgm:prSet/>
      <dgm:spPr/>
      <dgm:t>
        <a:bodyPr/>
        <a:lstStyle/>
        <a:p>
          <a:endParaRPr lang="en-US"/>
        </a:p>
      </dgm:t>
    </dgm:pt>
    <dgm:pt modelId="{8F2BD37B-8C11-4AA8-B609-AAF3E4EC1EF8}" type="sibTrans" cxnId="{429F2F06-41B0-4F13-BFA5-7C88349AEB14}">
      <dgm:prSet/>
      <dgm:spPr/>
      <dgm:t>
        <a:bodyPr/>
        <a:lstStyle/>
        <a:p>
          <a:endParaRPr lang="en-US"/>
        </a:p>
      </dgm:t>
    </dgm:pt>
    <dgm:pt modelId="{4E3058DC-E5DC-4DBD-8B75-16B64F44BD5E}">
      <dgm:prSet custT="1"/>
      <dgm:spPr>
        <a:solidFill>
          <a:srgbClr val="008000"/>
        </a:solidFill>
      </dgm:spPr>
      <dgm:t>
        <a:bodyPr/>
        <a:lstStyle/>
        <a:p>
          <a:r>
            <a:rPr lang="en-US" sz="700" b="1" dirty="0" smtClean="0">
              <a:solidFill>
                <a:schemeClr val="tx1"/>
              </a:solidFill>
            </a:rPr>
            <a:t>SPECT </a:t>
          </a:r>
          <a:r>
            <a:rPr kumimoji="0" lang="en-US" altLang="en-US" sz="700" b="1" i="0" u="none" strike="noStrike" cap="none" normalizeH="0" baseline="0" dirty="0" smtClean="0">
              <a:ln>
                <a:noFill/>
              </a:ln>
              <a:solidFill>
                <a:schemeClr val="tx1"/>
              </a:solidFill>
              <a:effectLst/>
              <a:latin typeface="+mn-lt"/>
            </a:rPr>
            <a:t>Biomarker </a:t>
          </a:r>
          <a:r>
            <a:rPr kumimoji="0" lang="en-US" altLang="en-US" sz="700" b="1" i="0" u="none" strike="noStrike" cap="none" normalizeH="0" baseline="0" dirty="0" err="1" smtClean="0">
              <a:ln>
                <a:noFill/>
              </a:ln>
              <a:solidFill>
                <a:schemeClr val="tx1"/>
              </a:solidFill>
              <a:effectLst/>
              <a:latin typeface="+mn-lt"/>
            </a:rPr>
            <a:t>Cmte</a:t>
          </a:r>
          <a:endParaRPr kumimoji="0" lang="en-US" altLang="en-US" sz="700" b="1" i="0" u="none" strike="noStrike" cap="none" normalizeH="0" baseline="0" dirty="0" smtClean="0">
            <a:ln>
              <a:noFill/>
            </a:ln>
            <a:solidFill>
              <a:schemeClr val="tx1"/>
            </a:solidFill>
            <a:effectLst/>
            <a:latin typeface="+mn-lt"/>
          </a:endParaRPr>
        </a:p>
        <a:p>
          <a:r>
            <a:rPr kumimoji="0" lang="en-US" sz="600" b="0" i="0" u="none" strike="noStrike" cap="none" normalizeH="0" baseline="0" dirty="0" err="1" smtClean="0">
              <a:ln>
                <a:noFill/>
              </a:ln>
              <a:solidFill>
                <a:schemeClr val="tx1"/>
              </a:solidFill>
              <a:effectLst/>
              <a:latin typeface="+mn-lt"/>
            </a:rPr>
            <a:t>Seibyl</a:t>
          </a:r>
          <a:r>
            <a:rPr kumimoji="0" lang="en-US" sz="600" b="0" i="0" u="none" strike="noStrike" cap="none" normalizeH="0" baseline="0" dirty="0" smtClean="0">
              <a:ln>
                <a:noFill/>
              </a:ln>
              <a:solidFill>
                <a:schemeClr val="tx1"/>
              </a:solidFill>
              <a:effectLst/>
              <a:latin typeface="+mn-lt"/>
            </a:rPr>
            <a:t>, Mozley, Dewaraja</a:t>
          </a:r>
          <a:endParaRPr lang="en-US" sz="600" b="0" dirty="0">
            <a:solidFill>
              <a:schemeClr val="tx1"/>
            </a:solidFill>
          </a:endParaRPr>
        </a:p>
      </dgm:t>
    </dgm:pt>
    <dgm:pt modelId="{6A392C59-B011-4EA4-8998-F3AD0FC8124E}" type="parTrans" cxnId="{FCCB50B5-4019-4B30-A3ED-AFED62BBC2FB}">
      <dgm:prSet/>
      <dgm:spPr/>
      <dgm:t>
        <a:bodyPr/>
        <a:lstStyle/>
        <a:p>
          <a:endParaRPr lang="en-US"/>
        </a:p>
      </dgm:t>
    </dgm:pt>
    <dgm:pt modelId="{BA7DA6F1-D52E-4DBC-8E24-9B581A230B89}" type="sibTrans" cxnId="{FCCB50B5-4019-4B30-A3ED-AFED62BBC2FB}">
      <dgm:prSet/>
      <dgm:spPr/>
      <dgm:t>
        <a:bodyPr/>
        <a:lstStyle/>
        <a:p>
          <a:endParaRPr lang="en-US"/>
        </a:p>
      </dgm:t>
    </dgm:pt>
    <dgm:pt modelId="{D418986D-A2C9-4D94-A4EE-EE639BF8B40E}">
      <dgm:prSet custT="1"/>
      <dgm:spPr>
        <a:solidFill>
          <a:srgbClr val="FF9933"/>
        </a:solidFill>
      </dgm:spPr>
      <dgm:t>
        <a:bodyPr/>
        <a:lstStyle/>
        <a:p>
          <a:pPr>
            <a:lnSpc>
              <a:spcPct val="100000"/>
            </a:lnSpc>
            <a:spcAft>
              <a:spcPts val="0"/>
            </a:spcAft>
          </a:pPr>
          <a:r>
            <a:rPr lang="en-US" sz="700" b="1" dirty="0" smtClean="0">
              <a:solidFill>
                <a:schemeClr val="bg1"/>
              </a:solidFill>
            </a:rPr>
            <a:t>Clinical Applications TF</a:t>
          </a:r>
        </a:p>
        <a:p>
          <a:pPr>
            <a:lnSpc>
              <a:spcPct val="100000"/>
            </a:lnSpc>
            <a:spcAft>
              <a:spcPts val="0"/>
            </a:spcAft>
          </a:pPr>
          <a:r>
            <a:rPr lang="en-US" sz="600" b="0" dirty="0" smtClean="0">
              <a:solidFill>
                <a:schemeClr val="bg1"/>
              </a:solidFill>
            </a:rPr>
            <a:t>Samir, Cohen-Bacrie, Cosgrove </a:t>
          </a:r>
          <a:endParaRPr lang="en-US" sz="600" b="0" dirty="0">
            <a:solidFill>
              <a:schemeClr val="bg1"/>
            </a:solidFill>
          </a:endParaRPr>
        </a:p>
      </dgm:t>
    </dgm:pt>
    <dgm:pt modelId="{EBAA5BFD-095E-4567-9573-447FBB567A26}" type="parTrans" cxnId="{7D584092-B072-4F23-B315-A47A39B849B8}">
      <dgm:prSet/>
      <dgm:spPr/>
      <dgm:t>
        <a:bodyPr/>
        <a:lstStyle/>
        <a:p>
          <a:endParaRPr lang="en-US"/>
        </a:p>
      </dgm:t>
    </dgm:pt>
    <dgm:pt modelId="{74478A21-D418-4B14-BDA3-666E33F9F36E}" type="sibTrans" cxnId="{7D584092-B072-4F23-B315-A47A39B849B8}">
      <dgm:prSet/>
      <dgm:spPr/>
      <dgm:t>
        <a:bodyPr/>
        <a:lstStyle/>
        <a:p>
          <a:endParaRPr lang="en-US"/>
        </a:p>
      </dgm:t>
    </dgm:pt>
    <dgm:pt modelId="{700127B4-F35F-4605-9241-1DDF759767BD}">
      <dgm:prSet custT="1"/>
      <dgm:spPr>
        <a:solidFill>
          <a:srgbClr val="FF9933"/>
        </a:solidFill>
      </dgm:spPr>
      <dgm:t>
        <a:bodyPr/>
        <a:lstStyle/>
        <a:p>
          <a:pPr>
            <a:lnSpc>
              <a:spcPct val="100000"/>
            </a:lnSpc>
            <a:spcAft>
              <a:spcPts val="0"/>
            </a:spcAft>
          </a:pPr>
          <a:r>
            <a:rPr lang="en-US" sz="700" b="1" dirty="0" smtClean="0">
              <a:solidFill>
                <a:schemeClr val="bg1"/>
              </a:solidFill>
            </a:rPr>
            <a:t>System Dependencies/ Phantom Testing TF</a:t>
          </a:r>
        </a:p>
        <a:p>
          <a:pPr>
            <a:lnSpc>
              <a:spcPct val="100000"/>
            </a:lnSpc>
            <a:spcAft>
              <a:spcPts val="0"/>
            </a:spcAft>
          </a:pPr>
          <a:r>
            <a:rPr lang="en-US" sz="600" b="0" dirty="0" smtClean="0">
              <a:solidFill>
                <a:schemeClr val="bg1"/>
              </a:solidFill>
            </a:rPr>
            <a:t>Palmeri, Wear </a:t>
          </a:r>
          <a:endParaRPr lang="en-US" sz="600" b="0" dirty="0">
            <a:solidFill>
              <a:schemeClr val="bg1"/>
            </a:solidFill>
          </a:endParaRPr>
        </a:p>
      </dgm:t>
    </dgm:pt>
    <dgm:pt modelId="{FAD90AC6-129D-45C3-ADDE-6AE728FB7D7B}" type="parTrans" cxnId="{D13174E7-F534-4560-8A45-98F18AF622DC}">
      <dgm:prSet/>
      <dgm:spPr/>
      <dgm:t>
        <a:bodyPr/>
        <a:lstStyle/>
        <a:p>
          <a:endParaRPr lang="en-US"/>
        </a:p>
      </dgm:t>
    </dgm:pt>
    <dgm:pt modelId="{12C72A4D-CFFC-488A-8C0F-92EC5F36F410}" type="sibTrans" cxnId="{D13174E7-F534-4560-8A45-98F18AF622DC}">
      <dgm:prSet/>
      <dgm:spPr/>
      <dgm:t>
        <a:bodyPr/>
        <a:lstStyle/>
        <a:p>
          <a:endParaRPr lang="en-US"/>
        </a:p>
      </dgm:t>
    </dgm:pt>
    <dgm:pt modelId="{287AADD0-AA55-467E-A161-02552E778309}">
      <dgm:prSet custT="1"/>
      <dgm:spPr>
        <a:solidFill>
          <a:srgbClr val="00B0F0"/>
        </a:solidFill>
      </dgm:spPr>
      <dgm:t>
        <a:bodyPr/>
        <a:lstStyle/>
        <a:p>
          <a:r>
            <a:rPr lang="en-US" sz="700" b="1" dirty="0" smtClean="0">
              <a:solidFill>
                <a:schemeClr val="tx1"/>
              </a:solidFill>
              <a:latin typeface="+mn-lt"/>
            </a:rPr>
            <a:t>Small Lung Nodule TF</a:t>
          </a:r>
        </a:p>
        <a:p>
          <a:r>
            <a:rPr lang="en-US" sz="600" b="0" dirty="0" smtClean="0">
              <a:solidFill>
                <a:schemeClr val="tx1"/>
              </a:solidFill>
              <a:latin typeface="+mn-lt"/>
            </a:rPr>
            <a:t>Gierada, Mulshine, Armato</a:t>
          </a:r>
          <a:endParaRPr lang="en-US" sz="600" b="0" dirty="0">
            <a:solidFill>
              <a:schemeClr val="tx1"/>
            </a:solidFill>
            <a:latin typeface="+mn-lt"/>
          </a:endParaRPr>
        </a:p>
      </dgm:t>
    </dgm:pt>
    <dgm:pt modelId="{CCBD0197-C6AB-4885-9BCB-C1D67C699CFA}" type="parTrans" cxnId="{C2AAB0CD-183C-427F-B6EE-EEBE7E1857ED}">
      <dgm:prSet/>
      <dgm:spPr/>
      <dgm:t>
        <a:bodyPr/>
        <a:lstStyle/>
        <a:p>
          <a:endParaRPr lang="en-US"/>
        </a:p>
      </dgm:t>
    </dgm:pt>
    <dgm:pt modelId="{7296F4E5-C1BD-4B38-ACB2-45409FB2E354}" type="sibTrans" cxnId="{C2AAB0CD-183C-427F-B6EE-EEBE7E1857ED}">
      <dgm:prSet/>
      <dgm:spPr/>
      <dgm:t>
        <a:bodyPr/>
        <a:lstStyle/>
        <a:p>
          <a:endParaRPr lang="en-US"/>
        </a:p>
      </dgm:t>
    </dgm:pt>
    <dgm:pt modelId="{E483DAFF-B23F-40AF-B50E-B19D9C0AB5EF}">
      <dgm:prSet custT="1"/>
      <dgm:spPr>
        <a:solidFill>
          <a:schemeClr val="bg2">
            <a:lumMod val="50000"/>
          </a:schemeClr>
        </a:solidFill>
      </dgm:spPr>
      <dgm:t>
        <a:bodyPr/>
        <a:lstStyle/>
        <a:p>
          <a:r>
            <a:rPr lang="en-US" sz="700" b="1" dirty="0" smtClean="0">
              <a:solidFill>
                <a:schemeClr val="tx1"/>
              </a:solidFill>
              <a:latin typeface="+mn-lt"/>
            </a:rPr>
            <a:t>QIBA/</a:t>
          </a:r>
          <a:r>
            <a:rPr lang="en-US" sz="700" b="1" dirty="0" err="1" smtClean="0">
              <a:solidFill>
                <a:schemeClr val="tx1"/>
              </a:solidFill>
              <a:latin typeface="+mn-lt"/>
            </a:rPr>
            <a:t>fNIH</a:t>
          </a:r>
          <a:r>
            <a:rPr lang="en-US" sz="700" b="1" dirty="0" smtClean="0">
              <a:solidFill>
                <a:schemeClr val="tx1"/>
              </a:solidFill>
              <a:latin typeface="+mn-lt"/>
            </a:rPr>
            <a:t> FDA Biomarker Qualification Partnership</a:t>
          </a:r>
          <a:endParaRPr lang="en-US" sz="700" b="1" dirty="0">
            <a:solidFill>
              <a:schemeClr val="tx1"/>
            </a:solidFill>
            <a:latin typeface="+mn-lt"/>
          </a:endParaRPr>
        </a:p>
      </dgm:t>
    </dgm:pt>
    <dgm:pt modelId="{CF8B3AA5-6D9E-4343-A2EF-DB08710899A5}" type="parTrans" cxnId="{C24DF693-26D2-4EAC-9803-FE5212B4D65E}">
      <dgm:prSet/>
      <dgm:spPr/>
      <dgm:t>
        <a:bodyPr/>
        <a:lstStyle/>
        <a:p>
          <a:endParaRPr lang="en-US"/>
        </a:p>
      </dgm:t>
    </dgm:pt>
    <dgm:pt modelId="{85F02253-1258-465C-AB4F-388571FF4DDE}" type="sibTrans" cxnId="{C24DF693-26D2-4EAC-9803-FE5212B4D65E}">
      <dgm:prSet/>
      <dgm:spPr/>
      <dgm:t>
        <a:bodyPr/>
        <a:lstStyle/>
        <a:p>
          <a:endParaRPr lang="en-US"/>
        </a:p>
      </dgm:t>
    </dgm:pt>
    <dgm:pt modelId="{3366D026-17F4-4C5D-B98C-F0F25C9D952B}">
      <dgm:prSet custT="1"/>
      <dgm:spPr>
        <a:solidFill>
          <a:srgbClr val="303030"/>
        </a:solidFill>
      </dgm:spPr>
      <dgm:t>
        <a:bodyPr/>
        <a:lstStyle/>
        <a:p>
          <a:r>
            <a:rPr lang="en-US" sz="700" b="1" dirty="0" smtClean="0">
              <a:solidFill>
                <a:schemeClr val="tx1"/>
              </a:solidFill>
              <a:latin typeface="+mn-lt"/>
            </a:rPr>
            <a:t>QIBA/</a:t>
          </a:r>
          <a:r>
            <a:rPr lang="en-US" sz="700" b="1" dirty="0" err="1" smtClean="0">
              <a:solidFill>
                <a:schemeClr val="tx1"/>
              </a:solidFill>
              <a:latin typeface="+mn-lt"/>
            </a:rPr>
            <a:t>fNIH</a:t>
          </a:r>
          <a:r>
            <a:rPr lang="en-US" sz="700" b="1" dirty="0" smtClean="0">
              <a:solidFill>
                <a:schemeClr val="tx1"/>
              </a:solidFill>
              <a:latin typeface="+mn-lt"/>
            </a:rPr>
            <a:t> FDA Biomarker Qualification Partnership</a:t>
          </a:r>
          <a:endParaRPr lang="en-US" sz="700" b="1" dirty="0">
            <a:solidFill>
              <a:schemeClr val="tx1"/>
            </a:solidFill>
            <a:latin typeface="+mn-lt"/>
          </a:endParaRPr>
        </a:p>
      </dgm:t>
    </dgm:pt>
    <dgm:pt modelId="{C979AC5B-9AED-4526-B24A-8EF4E6683C20}" type="parTrans" cxnId="{078B149F-C3C0-4220-8A47-ADE81BD75A9E}">
      <dgm:prSet/>
      <dgm:spPr/>
      <dgm:t>
        <a:bodyPr/>
        <a:lstStyle/>
        <a:p>
          <a:endParaRPr lang="en-US"/>
        </a:p>
      </dgm:t>
    </dgm:pt>
    <dgm:pt modelId="{981EA0D7-74C3-480E-9AD6-A812BC3673D8}" type="sibTrans" cxnId="{078B149F-C3C0-4220-8A47-ADE81BD75A9E}">
      <dgm:prSet/>
      <dgm:spPr/>
      <dgm:t>
        <a:bodyPr/>
        <a:lstStyle/>
        <a:p>
          <a:endParaRPr lang="en-US"/>
        </a:p>
      </dgm:t>
    </dgm:pt>
    <dgm:pt modelId="{528CD841-67BA-4D0D-918A-31C483D6AC47}">
      <dgm:prSet custT="1"/>
      <dgm:spPr>
        <a:solidFill>
          <a:srgbClr val="00FFFF"/>
        </a:solidFill>
      </dgm:spPr>
      <dgm:t>
        <a:bodyPr/>
        <a:lstStyle/>
        <a:p>
          <a:pPr>
            <a:lnSpc>
              <a:spcPct val="100000"/>
            </a:lnSpc>
            <a:spcAft>
              <a:spcPts val="0"/>
            </a:spcAft>
          </a:pPr>
          <a:r>
            <a:rPr lang="en-US" sz="700" b="1" dirty="0" smtClean="0">
              <a:solidFill>
                <a:schemeClr val="bg1"/>
              </a:solidFill>
            </a:rPr>
            <a:t>QIDW Oversight </a:t>
          </a:r>
          <a:r>
            <a:rPr lang="en-US" sz="700" b="1" dirty="0" err="1" smtClean="0">
              <a:solidFill>
                <a:schemeClr val="bg1"/>
              </a:solidFill>
            </a:rPr>
            <a:t>Cmte</a:t>
          </a:r>
          <a:endParaRPr lang="en-US" sz="700" b="0" dirty="0" smtClean="0">
            <a:solidFill>
              <a:schemeClr val="bg1"/>
            </a:solidFill>
          </a:endParaRPr>
        </a:p>
        <a:p>
          <a:pPr>
            <a:lnSpc>
              <a:spcPct val="100000"/>
            </a:lnSpc>
            <a:spcAft>
              <a:spcPts val="0"/>
            </a:spcAft>
          </a:pPr>
          <a:r>
            <a:rPr lang="en-US" sz="600" b="0" dirty="0" smtClean="0">
              <a:solidFill>
                <a:schemeClr val="bg1"/>
              </a:solidFill>
            </a:rPr>
            <a:t>Erickson</a:t>
          </a:r>
          <a:endParaRPr lang="en-US" sz="600" b="1" dirty="0">
            <a:solidFill>
              <a:schemeClr val="bg1"/>
            </a:solidFill>
          </a:endParaRPr>
        </a:p>
      </dgm:t>
    </dgm:pt>
    <dgm:pt modelId="{6DD881C3-B068-4179-A76D-7794B8A8C0B1}" type="parTrans" cxnId="{018286DE-A68C-47B3-B8DE-300E82A6B9C1}">
      <dgm:prSet/>
      <dgm:spPr/>
      <dgm:t>
        <a:bodyPr/>
        <a:lstStyle/>
        <a:p>
          <a:endParaRPr lang="en-US"/>
        </a:p>
      </dgm:t>
    </dgm:pt>
    <dgm:pt modelId="{E8FC5475-FD37-47D2-AA8B-646B3B010EC0}" type="sibTrans" cxnId="{018286DE-A68C-47B3-B8DE-300E82A6B9C1}">
      <dgm:prSet/>
      <dgm:spPr/>
      <dgm:t>
        <a:bodyPr/>
        <a:lstStyle/>
        <a:p>
          <a:endParaRPr lang="en-US"/>
        </a:p>
      </dgm:t>
    </dgm:pt>
    <dgm:pt modelId="{AB1869A8-F62E-4085-AD5F-5C5F98FC7291}">
      <dgm:prSet custT="1"/>
      <dgm:spPr>
        <a:solidFill>
          <a:srgbClr val="FFABAB"/>
        </a:solidFill>
      </dgm:spPr>
      <dgm:t>
        <a:bodyPr/>
        <a:lstStyle/>
        <a:p>
          <a:r>
            <a:rPr lang="en-US" sz="700" b="1" dirty="0" smtClean="0">
              <a:solidFill>
                <a:schemeClr val="bg1"/>
              </a:solidFill>
              <a:latin typeface="+mn-lt"/>
            </a:rPr>
            <a:t>MRE Biomarker Cmte</a:t>
          </a:r>
        </a:p>
        <a:p>
          <a:r>
            <a:rPr lang="en-US" sz="600" b="0" dirty="0" smtClean="0">
              <a:solidFill>
                <a:schemeClr val="bg1"/>
              </a:solidFill>
              <a:latin typeface="+mn-lt"/>
            </a:rPr>
            <a:t>Cole, Ehman</a:t>
          </a:r>
          <a:endParaRPr lang="en-US" sz="600" b="0" dirty="0">
            <a:solidFill>
              <a:schemeClr val="bg1"/>
            </a:solidFill>
          </a:endParaRPr>
        </a:p>
      </dgm:t>
    </dgm:pt>
    <dgm:pt modelId="{3A90BF7E-0B3F-4058-9805-F847739D2F91}" type="parTrans" cxnId="{91B0D6AB-A1FB-4B3E-A5AB-5B6DF4A4C8A7}">
      <dgm:prSet/>
      <dgm:spPr/>
      <dgm:t>
        <a:bodyPr/>
        <a:lstStyle/>
        <a:p>
          <a:endParaRPr lang="en-US"/>
        </a:p>
      </dgm:t>
    </dgm:pt>
    <dgm:pt modelId="{88BC1706-F372-490F-8C6E-13BDFC3D7D0F}" type="sibTrans" cxnId="{91B0D6AB-A1FB-4B3E-A5AB-5B6DF4A4C8A7}">
      <dgm:prSet/>
      <dgm:spPr/>
      <dgm:t>
        <a:bodyPr/>
        <a:lstStyle/>
        <a:p>
          <a:endParaRPr lang="en-US"/>
        </a:p>
      </dgm:t>
    </dgm:pt>
    <dgm:pt modelId="{09321A4A-9355-4768-AD68-84A5F4D39FB9}">
      <dgm:prSet custT="1"/>
      <dgm:spPr>
        <a:solidFill>
          <a:srgbClr val="FFA7A7"/>
        </a:solidFill>
      </dgm:spPr>
      <dgm:t>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700" b="1" i="0" u="none" strike="noStrike" cap="none" normalizeH="0" baseline="0" dirty="0" smtClean="0">
              <a:ln>
                <a:noFill/>
              </a:ln>
              <a:solidFill>
                <a:schemeClr val="bg1"/>
              </a:solidFill>
              <a:effectLst/>
              <a:latin typeface="+mn-lt"/>
            </a:rPr>
            <a:t>fMRI Bias TF</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600" b="0" i="0" u="none" strike="noStrike" cap="none" normalizeH="0" baseline="0" dirty="0" err="1" smtClean="0">
              <a:ln>
                <a:noFill/>
              </a:ln>
              <a:solidFill>
                <a:schemeClr val="bg1"/>
              </a:solidFill>
              <a:effectLst/>
              <a:latin typeface="+mn-lt"/>
            </a:rPr>
            <a:t>Voyvodic</a:t>
          </a:r>
          <a:r>
            <a:rPr kumimoji="0" lang="en-US" altLang="en-US" sz="600" b="0" i="0" u="none" strike="noStrike" cap="none" normalizeH="0" baseline="0" dirty="0" smtClean="0">
              <a:ln>
                <a:noFill/>
              </a:ln>
              <a:solidFill>
                <a:schemeClr val="bg1"/>
              </a:solidFill>
              <a:effectLst/>
              <a:latin typeface="+mn-lt"/>
            </a:rPr>
            <a:t> </a:t>
          </a:r>
        </a:p>
      </dgm:t>
    </dgm:pt>
    <dgm:pt modelId="{225FC6B3-38E2-48E9-AF65-E8C18670C262}" type="parTrans" cxnId="{0DA0B30B-D6E8-4029-9200-D46018604E8C}">
      <dgm:prSet/>
      <dgm:spPr/>
      <dgm:t>
        <a:bodyPr/>
        <a:lstStyle/>
        <a:p>
          <a:endParaRPr lang="en-US"/>
        </a:p>
      </dgm:t>
    </dgm:pt>
    <dgm:pt modelId="{08892A37-E224-4CEF-892C-3565EBCA6F55}" type="sibTrans" cxnId="{0DA0B30B-D6E8-4029-9200-D46018604E8C}">
      <dgm:prSet/>
      <dgm:spPr/>
      <dgm:t>
        <a:bodyPr/>
        <a:lstStyle/>
        <a:p>
          <a:endParaRPr lang="en-US"/>
        </a:p>
      </dgm:t>
    </dgm:pt>
    <dgm:pt modelId="{5531A4CB-8A6E-BB4E-A42C-7E4A42EB7B5A}">
      <dgm:prSet custT="1"/>
      <dgm:spPr>
        <a:solidFill>
          <a:srgbClr val="FFABAB"/>
        </a:solidFill>
      </dgm:spPr>
      <dgm:t>
        <a:bodyPr/>
        <a:lstStyle/>
        <a:p>
          <a:pPr>
            <a:lnSpc>
              <a:spcPct val="100000"/>
            </a:lnSpc>
            <a:spcAft>
              <a:spcPts val="0"/>
            </a:spcAft>
          </a:pPr>
          <a:r>
            <a:rPr lang="en-US" sz="700" b="1" dirty="0" smtClean="0">
              <a:solidFill>
                <a:schemeClr val="bg1"/>
              </a:solidFill>
            </a:rPr>
            <a:t>Fat Fraction Biomarker </a:t>
          </a:r>
          <a:r>
            <a:rPr lang="en-US" sz="700" b="1" dirty="0" err="1" smtClean="0">
              <a:solidFill>
                <a:schemeClr val="bg1"/>
              </a:solidFill>
            </a:rPr>
            <a:t>Cmte</a:t>
          </a:r>
          <a:endParaRPr lang="en-US" sz="700" b="1" dirty="0" smtClean="0">
            <a:solidFill>
              <a:schemeClr val="bg1"/>
            </a:solidFill>
          </a:endParaRPr>
        </a:p>
        <a:p>
          <a:pPr>
            <a:lnSpc>
              <a:spcPct val="90000"/>
            </a:lnSpc>
            <a:spcAft>
              <a:spcPct val="35000"/>
            </a:spcAft>
          </a:pPr>
          <a:r>
            <a:rPr lang="en-US" sz="600" b="0" dirty="0" smtClean="0">
              <a:solidFill>
                <a:schemeClr val="bg1"/>
              </a:solidFill>
            </a:rPr>
            <a:t>Reeder, </a:t>
          </a:r>
          <a:r>
            <a:rPr lang="en-US" sz="600" b="0" dirty="0" err="1" smtClean="0">
              <a:solidFill>
                <a:schemeClr val="bg1"/>
              </a:solidFill>
            </a:rPr>
            <a:t>Sirlin</a:t>
          </a:r>
          <a:endParaRPr lang="en-US" sz="600" b="0" dirty="0">
            <a:solidFill>
              <a:schemeClr val="bg1"/>
            </a:solidFill>
          </a:endParaRPr>
        </a:p>
      </dgm:t>
    </dgm:pt>
    <dgm:pt modelId="{B85AA65F-C6E9-FE4C-A3EA-A6B73AF0AE59}" type="parTrans" cxnId="{503FE1DF-E819-CD41-9C2C-BCA836A482B6}">
      <dgm:prSet/>
      <dgm:spPr/>
      <dgm:t>
        <a:bodyPr/>
        <a:lstStyle/>
        <a:p>
          <a:endParaRPr lang="en-US"/>
        </a:p>
      </dgm:t>
    </dgm:pt>
    <dgm:pt modelId="{4DFCA132-4246-994C-AFD3-614613E0489B}" type="sibTrans" cxnId="{503FE1DF-E819-CD41-9C2C-BCA836A482B6}">
      <dgm:prSet/>
      <dgm:spPr/>
      <dgm:t>
        <a:bodyPr/>
        <a:lstStyle/>
        <a:p>
          <a:endParaRPr lang="en-US"/>
        </a:p>
      </dgm:t>
    </dgm:pt>
    <dgm:pt modelId="{302E7597-27E9-E048-9FF9-D060222C3427}">
      <dgm:prSet custT="1"/>
      <dgm:spPr>
        <a:solidFill>
          <a:srgbClr val="008000"/>
        </a:solidFill>
      </dgm:spPr>
      <dgm:t>
        <a:bodyPr/>
        <a:lstStyle/>
        <a:p>
          <a:r>
            <a:rPr lang="en-US" sz="700" b="1" dirty="0" smtClean="0">
              <a:solidFill>
                <a:schemeClr val="tx1"/>
              </a:solidFill>
            </a:rPr>
            <a:t>Clinical Literature Review TF</a:t>
          </a:r>
          <a:endParaRPr lang="en-US" sz="700" b="1" dirty="0">
            <a:solidFill>
              <a:schemeClr val="tx1"/>
            </a:solidFill>
          </a:endParaRPr>
        </a:p>
      </dgm:t>
    </dgm:pt>
    <dgm:pt modelId="{71AD255B-ED7F-3F4B-BA7E-42A7B91A375D}" type="parTrans" cxnId="{4612DF49-2273-3549-B5E4-7D5A44A0FE2E}">
      <dgm:prSet/>
      <dgm:spPr/>
      <dgm:t>
        <a:bodyPr/>
        <a:lstStyle/>
        <a:p>
          <a:endParaRPr lang="en-US"/>
        </a:p>
      </dgm:t>
    </dgm:pt>
    <dgm:pt modelId="{95359AA6-D244-D24A-A1FD-03E93D969450}" type="sibTrans" cxnId="{4612DF49-2273-3549-B5E4-7D5A44A0FE2E}">
      <dgm:prSet/>
      <dgm:spPr/>
      <dgm:t>
        <a:bodyPr/>
        <a:lstStyle/>
        <a:p>
          <a:endParaRPr lang="en-US"/>
        </a:p>
      </dgm:t>
    </dgm:pt>
    <dgm:pt modelId="{C9C2C233-9937-984E-8049-90D4817598F2}">
      <dgm:prSet custT="1"/>
      <dgm:spPr>
        <a:solidFill>
          <a:srgbClr val="008000"/>
        </a:solidFill>
      </dgm:spPr>
      <dgm:t>
        <a:bodyPr/>
        <a:lstStyle/>
        <a:p>
          <a:r>
            <a:rPr lang="en-US" sz="700" b="1" dirty="0" smtClean="0">
              <a:solidFill>
                <a:schemeClr val="tx1"/>
              </a:solidFill>
            </a:rPr>
            <a:t>Image </a:t>
          </a:r>
          <a:r>
            <a:rPr lang="en-US" sz="700" b="1" dirty="0" err="1" smtClean="0">
              <a:solidFill>
                <a:schemeClr val="tx1"/>
              </a:solidFill>
            </a:rPr>
            <a:t>Acq</a:t>
          </a:r>
          <a:r>
            <a:rPr lang="en-US" sz="700" b="1" dirty="0" smtClean="0">
              <a:solidFill>
                <a:schemeClr val="tx1"/>
              </a:solidFill>
            </a:rPr>
            <a:t> &amp; Processing for </a:t>
          </a:r>
          <a:r>
            <a:rPr lang="en-US" sz="700" b="1" dirty="0" err="1" smtClean="0">
              <a:solidFill>
                <a:schemeClr val="tx1"/>
              </a:solidFill>
            </a:rPr>
            <a:t>DaTscan</a:t>
          </a:r>
          <a:r>
            <a:rPr lang="en-US" sz="700" b="1" dirty="0" smtClean="0">
              <a:solidFill>
                <a:schemeClr val="tx1"/>
              </a:solidFill>
            </a:rPr>
            <a:t> TF</a:t>
          </a:r>
          <a:endParaRPr lang="en-US" sz="700" b="1" dirty="0">
            <a:solidFill>
              <a:schemeClr val="tx1"/>
            </a:solidFill>
          </a:endParaRPr>
        </a:p>
      </dgm:t>
    </dgm:pt>
    <dgm:pt modelId="{59E64493-5F31-B049-AEC1-66EB925F79F4}" type="parTrans" cxnId="{DEB20F01-30D1-3144-9D39-ED9A931CF530}">
      <dgm:prSet/>
      <dgm:spPr/>
      <dgm:t>
        <a:bodyPr/>
        <a:lstStyle/>
        <a:p>
          <a:endParaRPr lang="en-US"/>
        </a:p>
      </dgm:t>
    </dgm:pt>
    <dgm:pt modelId="{E0154D21-B9F1-3245-A83F-FD98CBB1E5BE}" type="sibTrans" cxnId="{DEB20F01-30D1-3144-9D39-ED9A931CF530}">
      <dgm:prSet/>
      <dgm:spPr/>
      <dgm:t>
        <a:bodyPr/>
        <a:lstStyle/>
        <a:p>
          <a:endParaRPr lang="en-US"/>
        </a:p>
      </dgm:t>
    </dgm:pt>
    <dgm:pt modelId="{1ABD922B-61E7-5545-8F37-313BCF944B8F}">
      <dgm:prSet custT="1"/>
      <dgm:spPr>
        <a:solidFill>
          <a:srgbClr val="008000"/>
        </a:solidFill>
      </dgm:spPr>
      <dgm:t>
        <a:bodyPr/>
        <a:lstStyle/>
        <a:p>
          <a:r>
            <a:rPr lang="en-US" sz="700" b="1" dirty="0" smtClean="0">
              <a:solidFill>
                <a:schemeClr val="tx1"/>
              </a:solidFill>
            </a:rPr>
            <a:t>Phantoms &amp; DRO TF</a:t>
          </a:r>
          <a:endParaRPr lang="en-US" sz="700" b="1" dirty="0">
            <a:solidFill>
              <a:schemeClr val="tx1"/>
            </a:solidFill>
          </a:endParaRPr>
        </a:p>
      </dgm:t>
    </dgm:pt>
    <dgm:pt modelId="{00F4FE5B-B171-8140-B4D3-D12AF7AE0711}" type="parTrans" cxnId="{6C3770B5-70F6-2D47-BC9B-FFD20B0A3DF9}">
      <dgm:prSet/>
      <dgm:spPr/>
      <dgm:t>
        <a:bodyPr/>
        <a:lstStyle/>
        <a:p>
          <a:endParaRPr lang="en-US"/>
        </a:p>
      </dgm:t>
    </dgm:pt>
    <dgm:pt modelId="{0756395E-BF18-9645-A128-DB6F9CB846DA}" type="sibTrans" cxnId="{6C3770B5-70F6-2D47-BC9B-FFD20B0A3DF9}">
      <dgm:prSet/>
      <dgm:spPr/>
      <dgm:t>
        <a:bodyPr/>
        <a:lstStyle/>
        <a:p>
          <a:endParaRPr lang="en-US"/>
        </a:p>
      </dgm:t>
    </dgm:pt>
    <dgm:pt modelId="{6E21008E-9A44-2341-BB6A-AA5DA4253662}">
      <dgm:prSet custT="1"/>
      <dgm:spPr>
        <a:solidFill>
          <a:srgbClr val="008000"/>
        </a:solidFill>
      </dgm:spPr>
      <dgm:t>
        <a:bodyPr/>
        <a:lstStyle/>
        <a:p>
          <a:r>
            <a:rPr lang="en-US" sz="700" b="1" dirty="0" smtClean="0">
              <a:solidFill>
                <a:schemeClr val="tx1"/>
              </a:solidFill>
            </a:rPr>
            <a:t>Quantitative Image Analysis TF</a:t>
          </a:r>
          <a:endParaRPr lang="en-US" sz="700" b="1" dirty="0">
            <a:solidFill>
              <a:schemeClr val="tx1"/>
            </a:solidFill>
          </a:endParaRPr>
        </a:p>
      </dgm:t>
    </dgm:pt>
    <dgm:pt modelId="{8BFA6253-22F2-0E42-A22C-7A4E2E2E3C74}" type="parTrans" cxnId="{809D790D-4007-B94F-9711-FA2D8E1AF1AE}">
      <dgm:prSet/>
      <dgm:spPr/>
      <dgm:t>
        <a:bodyPr/>
        <a:lstStyle/>
        <a:p>
          <a:endParaRPr lang="en-US"/>
        </a:p>
      </dgm:t>
    </dgm:pt>
    <dgm:pt modelId="{CCC9C3E0-FDDF-FF48-BDB2-E519AAD20AC8}" type="sibTrans" cxnId="{809D790D-4007-B94F-9711-FA2D8E1AF1AE}">
      <dgm:prSet/>
      <dgm:spPr/>
      <dgm:t>
        <a:bodyPr/>
        <a:lstStyle/>
        <a:p>
          <a:endParaRPr lang="en-US"/>
        </a:p>
      </dgm:t>
    </dgm:pt>
    <dgm:pt modelId="{EC9ADCC5-7581-A145-B664-5131CAFFD872}">
      <dgm:prSet custT="1"/>
      <dgm:spPr>
        <a:solidFill>
          <a:srgbClr val="FF9933"/>
        </a:solidFill>
      </dgm:spPr>
      <dgm:t>
        <a:bodyPr/>
        <a:lstStyle/>
        <a:p>
          <a:pPr>
            <a:lnSpc>
              <a:spcPct val="100000"/>
            </a:lnSpc>
            <a:spcAft>
              <a:spcPts val="0"/>
            </a:spcAft>
          </a:pPr>
          <a:r>
            <a:rPr lang="en-US" sz="700" b="0" dirty="0" smtClean="0">
              <a:solidFill>
                <a:schemeClr val="bg1"/>
              </a:solidFill>
            </a:rPr>
            <a:t>US Volume Flow Biomarker </a:t>
          </a:r>
          <a:r>
            <a:rPr lang="en-US" sz="700" b="0" dirty="0" err="1" smtClean="0">
              <a:solidFill>
                <a:schemeClr val="bg1"/>
              </a:solidFill>
            </a:rPr>
            <a:t>Cmte</a:t>
          </a:r>
          <a:r>
            <a:rPr lang="en-US" sz="600" b="0" dirty="0" smtClean="0">
              <a:solidFill>
                <a:schemeClr val="bg1"/>
              </a:solidFill>
            </a:rPr>
            <a:t/>
          </a:r>
          <a:br>
            <a:rPr lang="en-US" sz="600" b="0" dirty="0" smtClean="0">
              <a:solidFill>
                <a:schemeClr val="bg1"/>
              </a:solidFill>
            </a:rPr>
          </a:br>
          <a:r>
            <a:rPr lang="en-US" sz="600" b="0" dirty="0" smtClean="0">
              <a:solidFill>
                <a:schemeClr val="bg1"/>
              </a:solidFill>
            </a:rPr>
            <a:t>Fowlkes, Kripfgans</a:t>
          </a:r>
          <a:endParaRPr lang="en-US" sz="600" b="0" dirty="0">
            <a:solidFill>
              <a:schemeClr val="bg1"/>
            </a:solidFill>
          </a:endParaRPr>
        </a:p>
      </dgm:t>
    </dgm:pt>
    <dgm:pt modelId="{9E421D44-F449-AD40-B569-F852AE6B4BBA}" type="parTrans" cxnId="{83C8E7D8-7649-5948-B5FB-6860A8607B51}">
      <dgm:prSet/>
      <dgm:spPr/>
      <dgm:t>
        <a:bodyPr/>
        <a:lstStyle/>
        <a:p>
          <a:endParaRPr lang="en-US"/>
        </a:p>
      </dgm:t>
    </dgm:pt>
    <dgm:pt modelId="{9DEA7C29-9473-5349-8037-2B6EA3EF7425}" type="sibTrans" cxnId="{83C8E7D8-7649-5948-B5FB-6860A8607B51}">
      <dgm:prSet/>
      <dgm:spPr/>
      <dgm:t>
        <a:bodyPr/>
        <a:lstStyle/>
        <a:p>
          <a:endParaRPr lang="en-US"/>
        </a:p>
      </dgm:t>
    </dgm:pt>
    <dgm:pt modelId="{1B6A1D00-ECE5-2F45-9DD2-F6CD866EBA5B}">
      <dgm:prSet custT="1"/>
      <dgm:spPr>
        <a:solidFill>
          <a:srgbClr val="FF9933"/>
        </a:solidFill>
      </dgm:spPr>
      <dgm:t>
        <a:bodyPr/>
        <a:lstStyle/>
        <a:p>
          <a:pPr>
            <a:lnSpc>
              <a:spcPct val="100000"/>
            </a:lnSpc>
            <a:spcAft>
              <a:spcPts val="0"/>
            </a:spcAft>
          </a:pPr>
          <a:r>
            <a:rPr lang="en-US" sz="700" b="0" dirty="0" smtClean="0">
              <a:solidFill>
                <a:schemeClr val="bg1"/>
              </a:solidFill>
            </a:rPr>
            <a:t>Contrast-Enhanced US</a:t>
          </a:r>
        </a:p>
        <a:p>
          <a:pPr>
            <a:lnSpc>
              <a:spcPct val="100000"/>
            </a:lnSpc>
            <a:spcAft>
              <a:spcPts val="0"/>
            </a:spcAft>
          </a:pPr>
          <a:r>
            <a:rPr lang="en-US" sz="700" b="0" dirty="0" err="1" smtClean="0">
              <a:solidFill>
                <a:schemeClr val="bg1"/>
              </a:solidFill>
            </a:rPr>
            <a:t>Averkiou</a:t>
          </a:r>
          <a:r>
            <a:rPr lang="en-US" sz="700" b="0" dirty="0" smtClean="0">
              <a:solidFill>
                <a:schemeClr val="bg1"/>
              </a:solidFill>
            </a:rPr>
            <a:t>, Barr</a:t>
          </a:r>
          <a:endParaRPr lang="en-US" sz="700" b="0" dirty="0">
            <a:solidFill>
              <a:schemeClr val="bg1"/>
            </a:solidFill>
          </a:endParaRPr>
        </a:p>
      </dgm:t>
    </dgm:pt>
    <dgm:pt modelId="{EDD52029-6FFF-5B45-9374-6A2A0FBB6896}" type="parTrans" cxnId="{634B34E2-38FF-1040-AE17-D7F5D5072AD1}">
      <dgm:prSet/>
      <dgm:spPr/>
      <dgm:t>
        <a:bodyPr/>
        <a:lstStyle/>
        <a:p>
          <a:endParaRPr lang="en-US"/>
        </a:p>
      </dgm:t>
    </dgm:pt>
    <dgm:pt modelId="{4D8C2EB5-AE55-904B-B546-667E0C0B0475}" type="sibTrans" cxnId="{634B34E2-38FF-1040-AE17-D7F5D5072AD1}">
      <dgm:prSet/>
      <dgm:spPr/>
      <dgm:t>
        <a:bodyPr/>
        <a:lstStyle/>
        <a:p>
          <a:endParaRPr lang="en-US"/>
        </a:p>
      </dgm:t>
    </dgm:pt>
    <dgm:pt modelId="{3262C002-E50B-49C5-A6B1-C6F7D4934ACA}" type="pres">
      <dgm:prSet presAssocID="{DD7AF585-7E64-418A-9013-E25E838B5DA3}" presName="hierChild1" presStyleCnt="0">
        <dgm:presLayoutVars>
          <dgm:orgChart val="1"/>
          <dgm:chPref val="1"/>
          <dgm:dir/>
          <dgm:animOne val="branch"/>
          <dgm:animLvl val="lvl"/>
          <dgm:resizeHandles/>
        </dgm:presLayoutVars>
      </dgm:prSet>
      <dgm:spPr/>
      <dgm:t>
        <a:bodyPr/>
        <a:lstStyle/>
        <a:p>
          <a:endParaRPr lang="en-US"/>
        </a:p>
      </dgm:t>
    </dgm:pt>
    <dgm:pt modelId="{4B2CB881-83EE-4B15-A5F1-E5AEA9AE0D7E}" type="pres">
      <dgm:prSet presAssocID="{4CD4F01F-2CBF-43B3-84E8-B5880D265932}" presName="hierRoot1" presStyleCnt="0">
        <dgm:presLayoutVars>
          <dgm:hierBranch/>
        </dgm:presLayoutVars>
      </dgm:prSet>
      <dgm:spPr/>
    </dgm:pt>
    <dgm:pt modelId="{ECE6505B-D2B1-4577-9FCF-ADC9DA30D604}" type="pres">
      <dgm:prSet presAssocID="{4CD4F01F-2CBF-43B3-84E8-B5880D265932}" presName="rootComposite1" presStyleCnt="0"/>
      <dgm:spPr/>
    </dgm:pt>
    <dgm:pt modelId="{73B84A07-14D8-412F-899B-19B2A051DCAE}" type="pres">
      <dgm:prSet presAssocID="{4CD4F01F-2CBF-43B3-84E8-B5880D265932}" presName="rootText1" presStyleLbl="node0" presStyleIdx="0" presStyleCnt="1" custScaleX="195358" custScaleY="133086" custLinFactNeighborY="10400">
        <dgm:presLayoutVars>
          <dgm:chPref val="3"/>
        </dgm:presLayoutVars>
      </dgm:prSet>
      <dgm:spPr/>
      <dgm:t>
        <a:bodyPr/>
        <a:lstStyle/>
        <a:p>
          <a:endParaRPr lang="en-US"/>
        </a:p>
      </dgm:t>
    </dgm:pt>
    <dgm:pt modelId="{4CA77FAD-1353-46B1-BA55-7CED9DA496B1}" type="pres">
      <dgm:prSet presAssocID="{4CD4F01F-2CBF-43B3-84E8-B5880D265932}" presName="rootConnector1" presStyleLbl="node1" presStyleIdx="0" presStyleCnt="0"/>
      <dgm:spPr/>
      <dgm:t>
        <a:bodyPr/>
        <a:lstStyle/>
        <a:p>
          <a:endParaRPr lang="en-US"/>
        </a:p>
      </dgm:t>
    </dgm:pt>
    <dgm:pt modelId="{9E0AA99E-F159-4713-B356-07F89D7D5A53}" type="pres">
      <dgm:prSet presAssocID="{4CD4F01F-2CBF-43B3-84E8-B5880D265932}" presName="hierChild2" presStyleCnt="0"/>
      <dgm:spPr/>
    </dgm:pt>
    <dgm:pt modelId="{64BDA16D-7F68-45DF-851C-F6869E49052A}" type="pres">
      <dgm:prSet presAssocID="{A3C9C95E-65A0-4969-BBEE-4F676F53BFD9}" presName="Name35" presStyleLbl="parChTrans1D2" presStyleIdx="0" presStyleCnt="6"/>
      <dgm:spPr/>
      <dgm:t>
        <a:bodyPr/>
        <a:lstStyle/>
        <a:p>
          <a:endParaRPr lang="en-US"/>
        </a:p>
      </dgm:t>
    </dgm:pt>
    <dgm:pt modelId="{FEB73AD7-629D-4A0A-862F-75DB38F77D20}" type="pres">
      <dgm:prSet presAssocID="{00B60B3E-5250-4F88-9FDC-5EB06CD0A646}" presName="hierRoot2" presStyleCnt="0">
        <dgm:presLayoutVars>
          <dgm:hierBranch val="r"/>
        </dgm:presLayoutVars>
      </dgm:prSet>
      <dgm:spPr/>
    </dgm:pt>
    <dgm:pt modelId="{20096855-4EAD-4E7A-934A-613C48FA82FB}" type="pres">
      <dgm:prSet presAssocID="{00B60B3E-5250-4F88-9FDC-5EB06CD0A646}" presName="rootComposite" presStyleCnt="0"/>
      <dgm:spPr/>
    </dgm:pt>
    <dgm:pt modelId="{94AF7037-5835-4400-BFA5-6400D591B7CA}" type="pres">
      <dgm:prSet presAssocID="{00B60B3E-5250-4F88-9FDC-5EB06CD0A646}" presName="rootText" presStyleLbl="node2" presStyleIdx="0" presStyleCnt="6" custScaleX="148597" custLinFactNeighborX="-11977" custLinFactNeighborY="11097">
        <dgm:presLayoutVars>
          <dgm:chPref val="3"/>
        </dgm:presLayoutVars>
      </dgm:prSet>
      <dgm:spPr/>
      <dgm:t>
        <a:bodyPr/>
        <a:lstStyle/>
        <a:p>
          <a:endParaRPr lang="en-US"/>
        </a:p>
      </dgm:t>
    </dgm:pt>
    <dgm:pt modelId="{3224ABA0-72A3-4266-B99D-32D880A02C50}" type="pres">
      <dgm:prSet presAssocID="{00B60B3E-5250-4F88-9FDC-5EB06CD0A646}" presName="rootConnector" presStyleLbl="node2" presStyleIdx="0" presStyleCnt="6"/>
      <dgm:spPr/>
      <dgm:t>
        <a:bodyPr/>
        <a:lstStyle/>
        <a:p>
          <a:endParaRPr lang="en-US"/>
        </a:p>
      </dgm:t>
    </dgm:pt>
    <dgm:pt modelId="{0944F251-D7CC-4E9E-8FE2-AA475CFA10EA}" type="pres">
      <dgm:prSet presAssocID="{00B60B3E-5250-4F88-9FDC-5EB06CD0A646}" presName="hierChild4" presStyleCnt="0"/>
      <dgm:spPr/>
    </dgm:pt>
    <dgm:pt modelId="{78547043-C611-40DF-A3DF-5E2D2F6C37CA}" type="pres">
      <dgm:prSet presAssocID="{44DF6072-30B6-4301-96D8-E6D5DC16E766}" presName="Name50" presStyleLbl="parChTrans1D3" presStyleIdx="0" presStyleCnt="12"/>
      <dgm:spPr/>
      <dgm:t>
        <a:bodyPr/>
        <a:lstStyle/>
        <a:p>
          <a:endParaRPr lang="en-US"/>
        </a:p>
      </dgm:t>
    </dgm:pt>
    <dgm:pt modelId="{5BE894C9-779B-4C2B-9877-F044B60E1C77}" type="pres">
      <dgm:prSet presAssocID="{712916A6-99DB-4C0D-A31E-918AFD66629F}" presName="hierRoot2" presStyleCnt="0">
        <dgm:presLayoutVars>
          <dgm:hierBranch val="r"/>
        </dgm:presLayoutVars>
      </dgm:prSet>
      <dgm:spPr/>
    </dgm:pt>
    <dgm:pt modelId="{9461D790-230F-4201-9E0D-28ECE5A4B72E}" type="pres">
      <dgm:prSet presAssocID="{712916A6-99DB-4C0D-A31E-918AFD66629F}" presName="rootComposite" presStyleCnt="0"/>
      <dgm:spPr/>
    </dgm:pt>
    <dgm:pt modelId="{2D13ACBD-198F-4678-9042-0249896CC8A0}" type="pres">
      <dgm:prSet presAssocID="{712916A6-99DB-4C0D-A31E-918AFD66629F}" presName="rootText" presStyleLbl="node3" presStyleIdx="0" presStyleCnt="12" custScaleX="130137" custScaleY="108800" custLinFactNeighborX="-13612" custLinFactNeighborY="682">
        <dgm:presLayoutVars>
          <dgm:chPref val="3"/>
        </dgm:presLayoutVars>
      </dgm:prSet>
      <dgm:spPr/>
      <dgm:t>
        <a:bodyPr/>
        <a:lstStyle/>
        <a:p>
          <a:endParaRPr lang="en-US"/>
        </a:p>
      </dgm:t>
    </dgm:pt>
    <dgm:pt modelId="{524AA3EC-9B36-4027-B0EF-FB032F7716C5}" type="pres">
      <dgm:prSet presAssocID="{712916A6-99DB-4C0D-A31E-918AFD66629F}" presName="rootConnector" presStyleLbl="node3" presStyleIdx="0" presStyleCnt="12"/>
      <dgm:spPr/>
      <dgm:t>
        <a:bodyPr/>
        <a:lstStyle/>
        <a:p>
          <a:endParaRPr lang="en-US"/>
        </a:p>
      </dgm:t>
    </dgm:pt>
    <dgm:pt modelId="{3EBF449B-92D5-4C48-893D-7704E0A4D23A}" type="pres">
      <dgm:prSet presAssocID="{712916A6-99DB-4C0D-A31E-918AFD66629F}" presName="hierChild4" presStyleCnt="0"/>
      <dgm:spPr/>
    </dgm:pt>
    <dgm:pt modelId="{FC86B0BE-B28F-4F2F-B8BF-5900B6570311}" type="pres">
      <dgm:prSet presAssocID="{AE4048DB-E267-4D2F-BEC0-14C11CC3D03A}" presName="Name50" presStyleLbl="parChTrans1D4" presStyleIdx="0" presStyleCnt="17"/>
      <dgm:spPr/>
      <dgm:t>
        <a:bodyPr/>
        <a:lstStyle/>
        <a:p>
          <a:endParaRPr lang="en-US"/>
        </a:p>
      </dgm:t>
    </dgm:pt>
    <dgm:pt modelId="{373F415C-F487-4A9D-A9A4-A080BF5A165E}" type="pres">
      <dgm:prSet presAssocID="{EE9CF544-A2A0-46BA-B135-ACE4D2FD6EB8}" presName="hierRoot2" presStyleCnt="0">
        <dgm:presLayoutVars>
          <dgm:hierBranch val="init"/>
        </dgm:presLayoutVars>
      </dgm:prSet>
      <dgm:spPr/>
    </dgm:pt>
    <dgm:pt modelId="{83F2A3B6-4A1B-499E-A9B3-E6AD2EAA995B}" type="pres">
      <dgm:prSet presAssocID="{EE9CF544-A2A0-46BA-B135-ACE4D2FD6EB8}" presName="rootComposite" presStyleCnt="0"/>
      <dgm:spPr/>
    </dgm:pt>
    <dgm:pt modelId="{2E08A2D1-84F5-4BD5-BF48-CEAB54ACE44A}" type="pres">
      <dgm:prSet presAssocID="{EE9CF544-A2A0-46BA-B135-ACE4D2FD6EB8}" presName="rootText" presStyleLbl="node4" presStyleIdx="0" presStyleCnt="17" custScaleX="132716" custScaleY="108207" custLinFactNeighborX="-19511" custLinFactNeighborY="737">
        <dgm:presLayoutVars>
          <dgm:chPref val="3"/>
        </dgm:presLayoutVars>
      </dgm:prSet>
      <dgm:spPr/>
      <dgm:t>
        <a:bodyPr/>
        <a:lstStyle/>
        <a:p>
          <a:endParaRPr lang="en-US"/>
        </a:p>
      </dgm:t>
    </dgm:pt>
    <dgm:pt modelId="{0FED6761-8D0C-4F46-A83F-34ED6BCD4AF6}" type="pres">
      <dgm:prSet presAssocID="{EE9CF544-A2A0-46BA-B135-ACE4D2FD6EB8}" presName="rootConnector" presStyleLbl="node4" presStyleIdx="0" presStyleCnt="17"/>
      <dgm:spPr/>
      <dgm:t>
        <a:bodyPr/>
        <a:lstStyle/>
        <a:p>
          <a:endParaRPr lang="en-US"/>
        </a:p>
      </dgm:t>
    </dgm:pt>
    <dgm:pt modelId="{B20F969D-772A-43BD-BF0C-ED17D80F8DD9}" type="pres">
      <dgm:prSet presAssocID="{EE9CF544-A2A0-46BA-B135-ACE4D2FD6EB8}" presName="hierChild4" presStyleCnt="0"/>
      <dgm:spPr/>
    </dgm:pt>
    <dgm:pt modelId="{3E5957C4-BE32-4050-8506-04D8220BE4CA}" type="pres">
      <dgm:prSet presAssocID="{EE9CF544-A2A0-46BA-B135-ACE4D2FD6EB8}" presName="hierChild5" presStyleCnt="0"/>
      <dgm:spPr/>
    </dgm:pt>
    <dgm:pt modelId="{899CA19B-70E4-46E2-90C8-C0B49C2F944B}" type="pres">
      <dgm:prSet presAssocID="{CCBD0197-C6AB-4885-9BCB-C1D67C699CFA}" presName="Name50" presStyleLbl="parChTrans1D4" presStyleIdx="1" presStyleCnt="17"/>
      <dgm:spPr/>
      <dgm:t>
        <a:bodyPr/>
        <a:lstStyle/>
        <a:p>
          <a:endParaRPr lang="en-US"/>
        </a:p>
      </dgm:t>
    </dgm:pt>
    <dgm:pt modelId="{069032F6-6B49-4E01-B55F-F1CFD484CBD3}" type="pres">
      <dgm:prSet presAssocID="{287AADD0-AA55-467E-A161-02552E778309}" presName="hierRoot2" presStyleCnt="0">
        <dgm:presLayoutVars>
          <dgm:hierBranch val="init"/>
        </dgm:presLayoutVars>
      </dgm:prSet>
      <dgm:spPr/>
    </dgm:pt>
    <dgm:pt modelId="{13A9C8BD-D771-468C-AEAE-9DE72F26442C}" type="pres">
      <dgm:prSet presAssocID="{287AADD0-AA55-467E-A161-02552E778309}" presName="rootComposite" presStyleCnt="0"/>
      <dgm:spPr/>
    </dgm:pt>
    <dgm:pt modelId="{623904FB-CB14-464C-B793-27C4EAA4E826}" type="pres">
      <dgm:prSet presAssocID="{287AADD0-AA55-467E-A161-02552E778309}" presName="rootText" presStyleLbl="node4" presStyleIdx="1" presStyleCnt="17" custScaleX="132716" custScaleY="108800" custLinFactNeighborX="-19511" custLinFactNeighborY="791">
        <dgm:presLayoutVars>
          <dgm:chPref val="3"/>
        </dgm:presLayoutVars>
      </dgm:prSet>
      <dgm:spPr/>
      <dgm:t>
        <a:bodyPr/>
        <a:lstStyle/>
        <a:p>
          <a:endParaRPr lang="en-US"/>
        </a:p>
      </dgm:t>
    </dgm:pt>
    <dgm:pt modelId="{81DADF5A-978E-4ABA-A7E9-4A93361731CA}" type="pres">
      <dgm:prSet presAssocID="{287AADD0-AA55-467E-A161-02552E778309}" presName="rootConnector" presStyleLbl="node4" presStyleIdx="1" presStyleCnt="17"/>
      <dgm:spPr/>
      <dgm:t>
        <a:bodyPr/>
        <a:lstStyle/>
        <a:p>
          <a:endParaRPr lang="en-US"/>
        </a:p>
      </dgm:t>
    </dgm:pt>
    <dgm:pt modelId="{B5304C89-D517-467F-9C6D-7625357E60B1}" type="pres">
      <dgm:prSet presAssocID="{287AADD0-AA55-467E-A161-02552E778309}" presName="hierChild4" presStyleCnt="0"/>
      <dgm:spPr/>
    </dgm:pt>
    <dgm:pt modelId="{589F3F2B-84C0-4FFA-BDE7-581E6AC67A84}" type="pres">
      <dgm:prSet presAssocID="{287AADD0-AA55-467E-A161-02552E778309}" presName="hierChild5" presStyleCnt="0"/>
      <dgm:spPr/>
    </dgm:pt>
    <dgm:pt modelId="{75B0BC5D-3461-4A09-8F07-9F54F7CC05FA}" type="pres">
      <dgm:prSet presAssocID="{CF8B3AA5-6D9E-4343-A2EF-DB08710899A5}" presName="Name50" presStyleLbl="parChTrans1D4" presStyleIdx="2" presStyleCnt="17"/>
      <dgm:spPr/>
      <dgm:t>
        <a:bodyPr/>
        <a:lstStyle/>
        <a:p>
          <a:endParaRPr lang="en-US"/>
        </a:p>
      </dgm:t>
    </dgm:pt>
    <dgm:pt modelId="{2D87A757-68F0-491F-8FD3-5A2617013CDE}" type="pres">
      <dgm:prSet presAssocID="{E483DAFF-B23F-40AF-B50E-B19D9C0AB5EF}" presName="hierRoot2" presStyleCnt="0">
        <dgm:presLayoutVars>
          <dgm:hierBranch val="init"/>
        </dgm:presLayoutVars>
      </dgm:prSet>
      <dgm:spPr/>
    </dgm:pt>
    <dgm:pt modelId="{5ECF2256-864C-4F1B-96E7-0FBBBD0EFD85}" type="pres">
      <dgm:prSet presAssocID="{E483DAFF-B23F-40AF-B50E-B19D9C0AB5EF}" presName="rootComposite" presStyleCnt="0"/>
      <dgm:spPr/>
    </dgm:pt>
    <dgm:pt modelId="{529DFAE2-344A-4FE6-8B12-2AB74A3AD5EC}" type="pres">
      <dgm:prSet presAssocID="{E483DAFF-B23F-40AF-B50E-B19D9C0AB5EF}" presName="rootText" presStyleLbl="node4" presStyleIdx="2" presStyleCnt="17" custScaleX="128912" custScaleY="107620" custLinFactNeighborX="-19511" custLinFactNeighborY="846">
        <dgm:presLayoutVars>
          <dgm:chPref val="3"/>
        </dgm:presLayoutVars>
      </dgm:prSet>
      <dgm:spPr/>
      <dgm:t>
        <a:bodyPr/>
        <a:lstStyle/>
        <a:p>
          <a:endParaRPr lang="en-US"/>
        </a:p>
      </dgm:t>
    </dgm:pt>
    <dgm:pt modelId="{EF77B1FD-B84C-4C76-A0CB-0B71BA699810}" type="pres">
      <dgm:prSet presAssocID="{E483DAFF-B23F-40AF-B50E-B19D9C0AB5EF}" presName="rootConnector" presStyleLbl="node4" presStyleIdx="2" presStyleCnt="17"/>
      <dgm:spPr/>
      <dgm:t>
        <a:bodyPr/>
        <a:lstStyle/>
        <a:p>
          <a:endParaRPr lang="en-US"/>
        </a:p>
      </dgm:t>
    </dgm:pt>
    <dgm:pt modelId="{9CA2F31D-2276-4045-A2AD-2F7A50BB1F7E}" type="pres">
      <dgm:prSet presAssocID="{E483DAFF-B23F-40AF-B50E-B19D9C0AB5EF}" presName="hierChild4" presStyleCnt="0"/>
      <dgm:spPr/>
    </dgm:pt>
    <dgm:pt modelId="{DE6CDDCC-B807-41E0-8842-1029AE127408}" type="pres">
      <dgm:prSet presAssocID="{E483DAFF-B23F-40AF-B50E-B19D9C0AB5EF}" presName="hierChild5" presStyleCnt="0"/>
      <dgm:spPr/>
    </dgm:pt>
    <dgm:pt modelId="{F0213FE9-7C80-4678-B225-6742335EA684}" type="pres">
      <dgm:prSet presAssocID="{712916A6-99DB-4C0D-A31E-918AFD66629F}" presName="hierChild5" presStyleCnt="0"/>
      <dgm:spPr/>
    </dgm:pt>
    <dgm:pt modelId="{D27488F0-CFD7-454E-8C96-23B6A7C0A6F3}" type="pres">
      <dgm:prSet presAssocID="{012E8DAE-55EC-41EE-9241-47E737ECE7D3}" presName="Name50" presStyleLbl="parChTrans1D3" presStyleIdx="1" presStyleCnt="12"/>
      <dgm:spPr/>
      <dgm:t>
        <a:bodyPr/>
        <a:lstStyle/>
        <a:p>
          <a:endParaRPr lang="en-US"/>
        </a:p>
      </dgm:t>
    </dgm:pt>
    <dgm:pt modelId="{D28F7013-EC4F-488B-BA3F-BF230F8E3D3A}" type="pres">
      <dgm:prSet presAssocID="{4702B546-4137-43F3-BAE4-BC7840C9B787}" presName="hierRoot2" presStyleCnt="0">
        <dgm:presLayoutVars>
          <dgm:hierBranch val="r"/>
        </dgm:presLayoutVars>
      </dgm:prSet>
      <dgm:spPr/>
    </dgm:pt>
    <dgm:pt modelId="{E65D7E0C-0B83-4F72-91D4-18EA3D711A95}" type="pres">
      <dgm:prSet presAssocID="{4702B546-4137-43F3-BAE4-BC7840C9B787}" presName="rootComposite" presStyleCnt="0"/>
      <dgm:spPr/>
    </dgm:pt>
    <dgm:pt modelId="{3467B8AA-751F-48D0-BB28-316CBD7D94CA}" type="pres">
      <dgm:prSet presAssocID="{4702B546-4137-43F3-BAE4-BC7840C9B787}" presName="rootText" presStyleLbl="node3" presStyleIdx="1" presStyleCnt="12" custScaleX="137379" custLinFactNeighborX="-8936" custLinFactNeighborY="900">
        <dgm:presLayoutVars>
          <dgm:chPref val="3"/>
        </dgm:presLayoutVars>
      </dgm:prSet>
      <dgm:spPr/>
      <dgm:t>
        <a:bodyPr/>
        <a:lstStyle/>
        <a:p>
          <a:endParaRPr lang="en-US"/>
        </a:p>
      </dgm:t>
    </dgm:pt>
    <dgm:pt modelId="{EB5AEE6C-CA3D-44A3-B6BA-5B92D3F1DC00}" type="pres">
      <dgm:prSet presAssocID="{4702B546-4137-43F3-BAE4-BC7840C9B787}" presName="rootConnector" presStyleLbl="node3" presStyleIdx="1" presStyleCnt="12"/>
      <dgm:spPr/>
      <dgm:t>
        <a:bodyPr/>
        <a:lstStyle/>
        <a:p>
          <a:endParaRPr lang="en-US"/>
        </a:p>
      </dgm:t>
    </dgm:pt>
    <dgm:pt modelId="{F7D1505C-20B1-41B5-99C0-2B5F5D69227C}" type="pres">
      <dgm:prSet presAssocID="{4702B546-4137-43F3-BAE4-BC7840C9B787}" presName="hierChild4" presStyleCnt="0"/>
      <dgm:spPr/>
    </dgm:pt>
    <dgm:pt modelId="{FD8B86CB-E18C-4199-9D87-6872DE1A11DD}" type="pres">
      <dgm:prSet presAssocID="{CC432B18-D9EF-45EF-981A-79431B4F5CF2}" presName="Name50" presStyleLbl="parChTrans1D4" presStyleIdx="3" presStyleCnt="17"/>
      <dgm:spPr/>
      <dgm:t>
        <a:bodyPr/>
        <a:lstStyle/>
        <a:p>
          <a:endParaRPr lang="en-US"/>
        </a:p>
      </dgm:t>
    </dgm:pt>
    <dgm:pt modelId="{BF7FBBCD-6532-4091-94F1-CB67C9298112}" type="pres">
      <dgm:prSet presAssocID="{EBB9EA9E-73A3-411C-9490-1ED91FFCFFFD}" presName="hierRoot2" presStyleCnt="0">
        <dgm:presLayoutVars>
          <dgm:hierBranch val="init"/>
        </dgm:presLayoutVars>
      </dgm:prSet>
      <dgm:spPr/>
    </dgm:pt>
    <dgm:pt modelId="{0A2E0E22-8109-46AA-AA5B-043C96427ED6}" type="pres">
      <dgm:prSet presAssocID="{EBB9EA9E-73A3-411C-9490-1ED91FFCFFFD}" presName="rootComposite" presStyleCnt="0"/>
      <dgm:spPr/>
    </dgm:pt>
    <dgm:pt modelId="{FA266E17-A439-4F33-BF24-FA30CCE44B7E}" type="pres">
      <dgm:prSet presAssocID="{EBB9EA9E-73A3-411C-9490-1ED91FFCFFFD}" presName="rootText" presStyleLbl="node4" presStyleIdx="3" presStyleCnt="17" custScaleX="121275" custLinFactNeighborX="-15713" custLinFactNeighborY="955">
        <dgm:presLayoutVars>
          <dgm:chPref val="3"/>
        </dgm:presLayoutVars>
      </dgm:prSet>
      <dgm:spPr/>
      <dgm:t>
        <a:bodyPr/>
        <a:lstStyle/>
        <a:p>
          <a:endParaRPr lang="en-US"/>
        </a:p>
      </dgm:t>
    </dgm:pt>
    <dgm:pt modelId="{2496EE40-5E93-4FC4-8CDA-702B998B8254}" type="pres">
      <dgm:prSet presAssocID="{EBB9EA9E-73A3-411C-9490-1ED91FFCFFFD}" presName="rootConnector" presStyleLbl="node4" presStyleIdx="3" presStyleCnt="17"/>
      <dgm:spPr/>
      <dgm:t>
        <a:bodyPr/>
        <a:lstStyle/>
        <a:p>
          <a:endParaRPr lang="en-US"/>
        </a:p>
      </dgm:t>
    </dgm:pt>
    <dgm:pt modelId="{6C528A60-D7C4-4292-9CBD-5F882E84FB55}" type="pres">
      <dgm:prSet presAssocID="{EBB9EA9E-73A3-411C-9490-1ED91FFCFFFD}" presName="hierChild4" presStyleCnt="0"/>
      <dgm:spPr/>
    </dgm:pt>
    <dgm:pt modelId="{E4D5F2BD-E938-4E69-9891-B4DFFFA9F4FA}" type="pres">
      <dgm:prSet presAssocID="{EBB9EA9E-73A3-411C-9490-1ED91FFCFFFD}" presName="hierChild5" presStyleCnt="0"/>
      <dgm:spPr/>
    </dgm:pt>
    <dgm:pt modelId="{47A5F218-9565-4D31-B213-CF35CD0CD1D0}" type="pres">
      <dgm:prSet presAssocID="{4702B546-4137-43F3-BAE4-BC7840C9B787}" presName="hierChild5" presStyleCnt="0"/>
      <dgm:spPr/>
    </dgm:pt>
    <dgm:pt modelId="{0125998D-EDDC-48AE-B443-3FC109294254}" type="pres">
      <dgm:prSet presAssocID="{00B60B3E-5250-4F88-9FDC-5EB06CD0A646}" presName="hierChild5" presStyleCnt="0"/>
      <dgm:spPr/>
    </dgm:pt>
    <dgm:pt modelId="{87E3F26F-518E-4335-A7A1-1AE69F9E6282}" type="pres">
      <dgm:prSet presAssocID="{817B3C3F-C9B1-4671-A730-67D7324324DD}" presName="Name35" presStyleLbl="parChTrans1D2" presStyleIdx="1" presStyleCnt="6"/>
      <dgm:spPr/>
      <dgm:t>
        <a:bodyPr/>
        <a:lstStyle/>
        <a:p>
          <a:endParaRPr lang="en-US"/>
        </a:p>
      </dgm:t>
    </dgm:pt>
    <dgm:pt modelId="{89F625B4-0A33-42AE-B55A-2507E30E73D4}" type="pres">
      <dgm:prSet presAssocID="{4C62AE51-B68B-44B3-9DF2-2BA4D9FCAD0E}" presName="hierRoot2" presStyleCnt="0">
        <dgm:presLayoutVars>
          <dgm:hierBranch val="r"/>
        </dgm:presLayoutVars>
      </dgm:prSet>
      <dgm:spPr/>
    </dgm:pt>
    <dgm:pt modelId="{3114B968-F996-4392-A871-6A5B096D0640}" type="pres">
      <dgm:prSet presAssocID="{4C62AE51-B68B-44B3-9DF2-2BA4D9FCAD0E}" presName="rootComposite" presStyleCnt="0"/>
      <dgm:spPr/>
    </dgm:pt>
    <dgm:pt modelId="{C25DB127-F704-43C0-AC36-A57CEC7F6BC4}" type="pres">
      <dgm:prSet presAssocID="{4C62AE51-B68B-44B3-9DF2-2BA4D9FCAD0E}" presName="rootText" presStyleLbl="node2" presStyleIdx="1" presStyleCnt="6" custScaleX="135514" custLinFactNeighborX="-2368" custLinFactNeighborY="11097">
        <dgm:presLayoutVars>
          <dgm:chPref val="3"/>
        </dgm:presLayoutVars>
      </dgm:prSet>
      <dgm:spPr/>
      <dgm:t>
        <a:bodyPr/>
        <a:lstStyle/>
        <a:p>
          <a:endParaRPr lang="en-US"/>
        </a:p>
      </dgm:t>
    </dgm:pt>
    <dgm:pt modelId="{AE8263E3-022D-4E3A-8319-180C54CE637B}" type="pres">
      <dgm:prSet presAssocID="{4C62AE51-B68B-44B3-9DF2-2BA4D9FCAD0E}" presName="rootConnector" presStyleLbl="node2" presStyleIdx="1" presStyleCnt="6"/>
      <dgm:spPr/>
      <dgm:t>
        <a:bodyPr/>
        <a:lstStyle/>
        <a:p>
          <a:endParaRPr lang="en-US"/>
        </a:p>
      </dgm:t>
    </dgm:pt>
    <dgm:pt modelId="{36A6BE90-F4D5-4C5E-A9A3-DE9465F8894A}" type="pres">
      <dgm:prSet presAssocID="{4C62AE51-B68B-44B3-9DF2-2BA4D9FCAD0E}" presName="hierChild4" presStyleCnt="0"/>
      <dgm:spPr/>
    </dgm:pt>
    <dgm:pt modelId="{55CF1A36-BC55-40AC-9CBF-A2299D236078}" type="pres">
      <dgm:prSet presAssocID="{A1AC7BD2-F520-457A-8D98-EFB8F223677B}" presName="Name50" presStyleLbl="parChTrans1D3" presStyleIdx="2" presStyleCnt="12"/>
      <dgm:spPr/>
      <dgm:t>
        <a:bodyPr/>
        <a:lstStyle/>
        <a:p>
          <a:endParaRPr lang="en-US"/>
        </a:p>
      </dgm:t>
    </dgm:pt>
    <dgm:pt modelId="{2DB21024-12F1-4ED7-95DD-4D6E457E8215}" type="pres">
      <dgm:prSet presAssocID="{1A81E838-3B6F-4D2F-8BBB-1AA077BE3E12}" presName="hierRoot2" presStyleCnt="0">
        <dgm:presLayoutVars>
          <dgm:hierBranch val="r"/>
        </dgm:presLayoutVars>
      </dgm:prSet>
      <dgm:spPr/>
    </dgm:pt>
    <dgm:pt modelId="{6CB776FC-17E1-4776-8CC5-8BEC15F1CF4C}" type="pres">
      <dgm:prSet presAssocID="{1A81E838-3B6F-4D2F-8BBB-1AA077BE3E12}" presName="rootComposite" presStyleCnt="0"/>
      <dgm:spPr/>
    </dgm:pt>
    <dgm:pt modelId="{0E72702C-E009-43C6-A90A-261882DFE81D}" type="pres">
      <dgm:prSet presAssocID="{1A81E838-3B6F-4D2F-8BBB-1AA077BE3E12}" presName="rootText" presStyleLbl="node3" presStyleIdx="2" presStyleCnt="12" custScaleX="129906" custScaleY="109400" custLinFactNeighborX="-2368" custLinFactNeighborY="682">
        <dgm:presLayoutVars>
          <dgm:chPref val="3"/>
        </dgm:presLayoutVars>
      </dgm:prSet>
      <dgm:spPr/>
      <dgm:t>
        <a:bodyPr/>
        <a:lstStyle/>
        <a:p>
          <a:endParaRPr lang="en-US"/>
        </a:p>
      </dgm:t>
    </dgm:pt>
    <dgm:pt modelId="{98D252BC-A3A9-464B-AA0C-4C2826661C75}" type="pres">
      <dgm:prSet presAssocID="{1A81E838-3B6F-4D2F-8BBB-1AA077BE3E12}" presName="rootConnector" presStyleLbl="node3" presStyleIdx="2" presStyleCnt="12"/>
      <dgm:spPr/>
      <dgm:t>
        <a:bodyPr/>
        <a:lstStyle/>
        <a:p>
          <a:endParaRPr lang="en-US"/>
        </a:p>
      </dgm:t>
    </dgm:pt>
    <dgm:pt modelId="{E9C65F55-4D23-42E1-B2D1-B90CCFA6FC11}" type="pres">
      <dgm:prSet presAssocID="{1A81E838-3B6F-4D2F-8BBB-1AA077BE3E12}" presName="hierChild4" presStyleCnt="0"/>
      <dgm:spPr/>
    </dgm:pt>
    <dgm:pt modelId="{CFC68366-B20F-45E3-9C17-EE2508CCDC87}" type="pres">
      <dgm:prSet presAssocID="{3E22F1C3-58ED-4554-98E9-F0EF84BAA544}" presName="Name50" presStyleLbl="parChTrans1D4" presStyleIdx="4" presStyleCnt="17"/>
      <dgm:spPr/>
      <dgm:t>
        <a:bodyPr/>
        <a:lstStyle/>
        <a:p>
          <a:endParaRPr lang="en-US"/>
        </a:p>
      </dgm:t>
    </dgm:pt>
    <dgm:pt modelId="{203ABD89-3807-480E-AC12-5C1488753C94}" type="pres">
      <dgm:prSet presAssocID="{96953341-37F1-4462-86EF-F1484BF8983A}" presName="hierRoot2" presStyleCnt="0">
        <dgm:presLayoutVars>
          <dgm:hierBranch val="init"/>
        </dgm:presLayoutVars>
      </dgm:prSet>
      <dgm:spPr/>
    </dgm:pt>
    <dgm:pt modelId="{11EA8E6F-92A5-42F5-9684-900480BFC339}" type="pres">
      <dgm:prSet presAssocID="{96953341-37F1-4462-86EF-F1484BF8983A}" presName="rootComposite" presStyleCnt="0"/>
      <dgm:spPr/>
    </dgm:pt>
    <dgm:pt modelId="{83EAB209-33F8-4B77-9EEA-42777E1AC25E}" type="pres">
      <dgm:prSet presAssocID="{96953341-37F1-4462-86EF-F1484BF8983A}" presName="rootText" presStyleLbl="node4" presStyleIdx="4" presStyleCnt="17" custScaleX="121494" custScaleY="108800" custLinFactNeighborX="-2368" custLinFactNeighborY="682">
        <dgm:presLayoutVars>
          <dgm:chPref val="3"/>
        </dgm:presLayoutVars>
      </dgm:prSet>
      <dgm:spPr/>
      <dgm:t>
        <a:bodyPr/>
        <a:lstStyle/>
        <a:p>
          <a:endParaRPr lang="en-US"/>
        </a:p>
      </dgm:t>
    </dgm:pt>
    <dgm:pt modelId="{C8955700-9264-4078-969A-E729734C7D9E}" type="pres">
      <dgm:prSet presAssocID="{96953341-37F1-4462-86EF-F1484BF8983A}" presName="rootConnector" presStyleLbl="node4" presStyleIdx="4" presStyleCnt="17"/>
      <dgm:spPr/>
      <dgm:t>
        <a:bodyPr/>
        <a:lstStyle/>
        <a:p>
          <a:endParaRPr lang="en-US"/>
        </a:p>
      </dgm:t>
    </dgm:pt>
    <dgm:pt modelId="{53583815-90C3-4C74-A1BF-9B03EB06F5E1}" type="pres">
      <dgm:prSet presAssocID="{96953341-37F1-4462-86EF-F1484BF8983A}" presName="hierChild4" presStyleCnt="0"/>
      <dgm:spPr/>
    </dgm:pt>
    <dgm:pt modelId="{A346F3FB-3A35-4458-8606-D8B98C90AA1A}" type="pres">
      <dgm:prSet presAssocID="{96953341-37F1-4462-86EF-F1484BF8983A}" presName="hierChild5" presStyleCnt="0"/>
      <dgm:spPr/>
    </dgm:pt>
    <dgm:pt modelId="{E5C3A947-7892-4171-A1A1-4B100CB358DB}" type="pres">
      <dgm:prSet presAssocID="{C979AC5B-9AED-4526-B24A-8EF4E6683C20}" presName="Name50" presStyleLbl="parChTrans1D4" presStyleIdx="5" presStyleCnt="17"/>
      <dgm:spPr/>
      <dgm:t>
        <a:bodyPr/>
        <a:lstStyle/>
        <a:p>
          <a:endParaRPr lang="en-US"/>
        </a:p>
      </dgm:t>
    </dgm:pt>
    <dgm:pt modelId="{6BF6348E-D803-4DC9-BFB2-835251DA8CFD}" type="pres">
      <dgm:prSet presAssocID="{3366D026-17F4-4C5D-B98C-F0F25C9D952B}" presName="hierRoot2" presStyleCnt="0">
        <dgm:presLayoutVars>
          <dgm:hierBranch val="init"/>
        </dgm:presLayoutVars>
      </dgm:prSet>
      <dgm:spPr/>
    </dgm:pt>
    <dgm:pt modelId="{A3DC54F4-9E27-4163-B540-EF2B91C28E53}" type="pres">
      <dgm:prSet presAssocID="{3366D026-17F4-4C5D-B98C-F0F25C9D952B}" presName="rootComposite" presStyleCnt="0"/>
      <dgm:spPr/>
    </dgm:pt>
    <dgm:pt modelId="{3EA49244-3354-44B4-B2D3-4864A01EA48E}" type="pres">
      <dgm:prSet presAssocID="{3366D026-17F4-4C5D-B98C-F0F25C9D952B}" presName="rootText" presStyleLbl="node4" presStyleIdx="5" presStyleCnt="17" custScaleX="121494" custScaleY="108207" custLinFactNeighborX="-2368" custLinFactNeighborY="682">
        <dgm:presLayoutVars>
          <dgm:chPref val="3"/>
        </dgm:presLayoutVars>
      </dgm:prSet>
      <dgm:spPr/>
      <dgm:t>
        <a:bodyPr/>
        <a:lstStyle/>
        <a:p>
          <a:endParaRPr lang="en-US"/>
        </a:p>
      </dgm:t>
    </dgm:pt>
    <dgm:pt modelId="{3FEB45BD-4B69-4300-BE66-9877871D6D7B}" type="pres">
      <dgm:prSet presAssocID="{3366D026-17F4-4C5D-B98C-F0F25C9D952B}" presName="rootConnector" presStyleLbl="node4" presStyleIdx="5" presStyleCnt="17"/>
      <dgm:spPr/>
      <dgm:t>
        <a:bodyPr/>
        <a:lstStyle/>
        <a:p>
          <a:endParaRPr lang="en-US"/>
        </a:p>
      </dgm:t>
    </dgm:pt>
    <dgm:pt modelId="{58AE74BE-7AC7-4C25-B48B-6DEBB871923F}" type="pres">
      <dgm:prSet presAssocID="{3366D026-17F4-4C5D-B98C-F0F25C9D952B}" presName="hierChild4" presStyleCnt="0"/>
      <dgm:spPr/>
    </dgm:pt>
    <dgm:pt modelId="{FBA263E0-E1DD-47F3-8BDB-C0927111C27E}" type="pres">
      <dgm:prSet presAssocID="{3366D026-17F4-4C5D-B98C-F0F25C9D952B}" presName="hierChild5" presStyleCnt="0"/>
      <dgm:spPr/>
    </dgm:pt>
    <dgm:pt modelId="{7DBADF15-6D87-4533-9B30-5029C7D30592}" type="pres">
      <dgm:prSet presAssocID="{1A81E838-3B6F-4D2F-8BBB-1AA077BE3E12}" presName="hierChild5" presStyleCnt="0"/>
      <dgm:spPr/>
    </dgm:pt>
    <dgm:pt modelId="{A9D6931E-9051-467D-8273-516C0FDE1D88}" type="pres">
      <dgm:prSet presAssocID="{3D034CCB-6B86-4168-9BC1-13799398D2BD}" presName="Name50" presStyleLbl="parChTrans1D3" presStyleIdx="3" presStyleCnt="12"/>
      <dgm:spPr/>
      <dgm:t>
        <a:bodyPr/>
        <a:lstStyle/>
        <a:p>
          <a:endParaRPr lang="en-US"/>
        </a:p>
      </dgm:t>
    </dgm:pt>
    <dgm:pt modelId="{B82E816B-8851-4152-BC19-144D8B000D71}" type="pres">
      <dgm:prSet presAssocID="{64FE2C2C-907E-4E33-9B6D-9C585AC9F9B5}" presName="hierRoot2" presStyleCnt="0">
        <dgm:presLayoutVars>
          <dgm:hierBranch val="r"/>
        </dgm:presLayoutVars>
      </dgm:prSet>
      <dgm:spPr/>
    </dgm:pt>
    <dgm:pt modelId="{665CAC67-C368-4FB9-B2EB-BA5C0258DC59}" type="pres">
      <dgm:prSet presAssocID="{64FE2C2C-907E-4E33-9B6D-9C585AC9F9B5}" presName="rootComposite" presStyleCnt="0"/>
      <dgm:spPr/>
    </dgm:pt>
    <dgm:pt modelId="{574017F0-C1B9-4BA6-84E5-829076032F2D}" type="pres">
      <dgm:prSet presAssocID="{64FE2C2C-907E-4E33-9B6D-9C585AC9F9B5}" presName="rootText" presStyleLbl="node3" presStyleIdx="3" presStyleCnt="12" custScaleX="133177" custLinFactNeighborX="-2368" custLinFactNeighborY="-12651">
        <dgm:presLayoutVars>
          <dgm:chPref val="3"/>
        </dgm:presLayoutVars>
      </dgm:prSet>
      <dgm:spPr/>
      <dgm:t>
        <a:bodyPr/>
        <a:lstStyle/>
        <a:p>
          <a:endParaRPr lang="en-US"/>
        </a:p>
      </dgm:t>
    </dgm:pt>
    <dgm:pt modelId="{D2D20B3A-143C-4EAB-812E-0E93DD7DE46F}" type="pres">
      <dgm:prSet presAssocID="{64FE2C2C-907E-4E33-9B6D-9C585AC9F9B5}" presName="rootConnector" presStyleLbl="node3" presStyleIdx="3" presStyleCnt="12"/>
      <dgm:spPr/>
      <dgm:t>
        <a:bodyPr/>
        <a:lstStyle/>
        <a:p>
          <a:endParaRPr lang="en-US"/>
        </a:p>
      </dgm:t>
    </dgm:pt>
    <dgm:pt modelId="{52547878-3C7E-43AF-A64A-A08BCAE36F24}" type="pres">
      <dgm:prSet presAssocID="{64FE2C2C-907E-4E33-9B6D-9C585AC9F9B5}" presName="hierChild4" presStyleCnt="0"/>
      <dgm:spPr/>
    </dgm:pt>
    <dgm:pt modelId="{712C4769-199B-40D4-8E88-A947428323DF}" type="pres">
      <dgm:prSet presAssocID="{64FE2C2C-907E-4E33-9B6D-9C585AC9F9B5}" presName="hierChild5" presStyleCnt="0"/>
      <dgm:spPr/>
    </dgm:pt>
    <dgm:pt modelId="{C71863FE-644D-4873-8048-7E0B2B493E14}" type="pres">
      <dgm:prSet presAssocID="{6A392C59-B011-4EA4-8998-F3AD0FC8124E}" presName="Name50" presStyleLbl="parChTrans1D3" presStyleIdx="4" presStyleCnt="12"/>
      <dgm:spPr/>
      <dgm:t>
        <a:bodyPr/>
        <a:lstStyle/>
        <a:p>
          <a:endParaRPr lang="en-US"/>
        </a:p>
      </dgm:t>
    </dgm:pt>
    <dgm:pt modelId="{BC7EBD50-E5D4-48A2-9C03-07277C35499B}" type="pres">
      <dgm:prSet presAssocID="{4E3058DC-E5DC-4DBD-8B75-16B64F44BD5E}" presName="hierRoot2" presStyleCnt="0">
        <dgm:presLayoutVars>
          <dgm:hierBranch val="init"/>
        </dgm:presLayoutVars>
      </dgm:prSet>
      <dgm:spPr/>
    </dgm:pt>
    <dgm:pt modelId="{1BD6BBAA-E608-4DB5-A260-1BC4CFC4D91E}" type="pres">
      <dgm:prSet presAssocID="{4E3058DC-E5DC-4DBD-8B75-16B64F44BD5E}" presName="rootComposite" presStyleCnt="0"/>
      <dgm:spPr/>
    </dgm:pt>
    <dgm:pt modelId="{039E5CF9-1E3C-4523-A4CC-F473027C6F17}" type="pres">
      <dgm:prSet presAssocID="{4E3058DC-E5DC-4DBD-8B75-16B64F44BD5E}" presName="rootText" presStyleLbl="node3" presStyleIdx="4" presStyleCnt="12" custScaleX="133177" custLinFactNeighborX="-2368" custLinFactNeighborY="-32074">
        <dgm:presLayoutVars>
          <dgm:chPref val="3"/>
        </dgm:presLayoutVars>
      </dgm:prSet>
      <dgm:spPr/>
      <dgm:t>
        <a:bodyPr/>
        <a:lstStyle/>
        <a:p>
          <a:endParaRPr lang="en-US"/>
        </a:p>
      </dgm:t>
    </dgm:pt>
    <dgm:pt modelId="{3DEDD41A-F644-498C-AAAE-01374C831545}" type="pres">
      <dgm:prSet presAssocID="{4E3058DC-E5DC-4DBD-8B75-16B64F44BD5E}" presName="rootConnector" presStyleLbl="node3" presStyleIdx="4" presStyleCnt="12"/>
      <dgm:spPr/>
      <dgm:t>
        <a:bodyPr/>
        <a:lstStyle/>
        <a:p>
          <a:endParaRPr lang="en-US"/>
        </a:p>
      </dgm:t>
    </dgm:pt>
    <dgm:pt modelId="{DEC7D976-7195-4D77-92A3-48586ECD05C8}" type="pres">
      <dgm:prSet presAssocID="{4E3058DC-E5DC-4DBD-8B75-16B64F44BD5E}" presName="hierChild4" presStyleCnt="0"/>
      <dgm:spPr/>
    </dgm:pt>
    <dgm:pt modelId="{3D149BB1-D7D1-874E-8A32-2757A197EB02}" type="pres">
      <dgm:prSet presAssocID="{71AD255B-ED7F-3F4B-BA7E-42A7B91A375D}" presName="Name37" presStyleLbl="parChTrans1D4" presStyleIdx="6" presStyleCnt="17"/>
      <dgm:spPr/>
      <dgm:t>
        <a:bodyPr/>
        <a:lstStyle/>
        <a:p>
          <a:endParaRPr lang="en-US"/>
        </a:p>
      </dgm:t>
    </dgm:pt>
    <dgm:pt modelId="{5EE82EA8-BD2B-4347-9DE7-6BBE57B7D614}" type="pres">
      <dgm:prSet presAssocID="{302E7597-27E9-E048-9FF9-D060222C3427}" presName="hierRoot2" presStyleCnt="0">
        <dgm:presLayoutVars>
          <dgm:hierBranch val="init"/>
        </dgm:presLayoutVars>
      </dgm:prSet>
      <dgm:spPr/>
    </dgm:pt>
    <dgm:pt modelId="{22D47648-CFBA-3B42-9929-9648898EB000}" type="pres">
      <dgm:prSet presAssocID="{302E7597-27E9-E048-9FF9-D060222C3427}" presName="rootComposite" presStyleCnt="0"/>
      <dgm:spPr/>
    </dgm:pt>
    <dgm:pt modelId="{94090DC6-20DE-7244-85E6-D5962CC5287A}" type="pres">
      <dgm:prSet presAssocID="{302E7597-27E9-E048-9FF9-D060222C3427}" presName="rootText" presStyleLbl="node4" presStyleIdx="6" presStyleCnt="17" custScaleY="85804" custLinFactNeighborX="-3460" custLinFactNeighborY="-51496">
        <dgm:presLayoutVars>
          <dgm:chPref val="3"/>
        </dgm:presLayoutVars>
      </dgm:prSet>
      <dgm:spPr/>
      <dgm:t>
        <a:bodyPr/>
        <a:lstStyle/>
        <a:p>
          <a:endParaRPr lang="en-US"/>
        </a:p>
      </dgm:t>
    </dgm:pt>
    <dgm:pt modelId="{66401530-D9EC-BC41-A96D-40F14BE8ADDA}" type="pres">
      <dgm:prSet presAssocID="{302E7597-27E9-E048-9FF9-D060222C3427}" presName="rootConnector" presStyleLbl="node4" presStyleIdx="6" presStyleCnt="17"/>
      <dgm:spPr/>
      <dgm:t>
        <a:bodyPr/>
        <a:lstStyle/>
        <a:p>
          <a:endParaRPr lang="en-US"/>
        </a:p>
      </dgm:t>
    </dgm:pt>
    <dgm:pt modelId="{8563A686-6091-0643-9A9B-9FB40EAE2EB3}" type="pres">
      <dgm:prSet presAssocID="{302E7597-27E9-E048-9FF9-D060222C3427}" presName="hierChild4" presStyleCnt="0"/>
      <dgm:spPr/>
    </dgm:pt>
    <dgm:pt modelId="{48EEB9AA-E2DD-C346-AAA2-240A7774E625}" type="pres">
      <dgm:prSet presAssocID="{302E7597-27E9-E048-9FF9-D060222C3427}" presName="hierChild5" presStyleCnt="0"/>
      <dgm:spPr/>
    </dgm:pt>
    <dgm:pt modelId="{277CBE54-940F-0241-B102-DEE5F653FF56}" type="pres">
      <dgm:prSet presAssocID="{59E64493-5F31-B049-AEC1-66EB925F79F4}" presName="Name37" presStyleLbl="parChTrans1D4" presStyleIdx="7" presStyleCnt="17"/>
      <dgm:spPr/>
      <dgm:t>
        <a:bodyPr/>
        <a:lstStyle/>
        <a:p>
          <a:endParaRPr lang="en-US"/>
        </a:p>
      </dgm:t>
    </dgm:pt>
    <dgm:pt modelId="{AA886557-03DC-AA47-9D1D-36076C357F02}" type="pres">
      <dgm:prSet presAssocID="{C9C2C233-9937-984E-8049-90D4817598F2}" presName="hierRoot2" presStyleCnt="0">
        <dgm:presLayoutVars>
          <dgm:hierBranch val="init"/>
        </dgm:presLayoutVars>
      </dgm:prSet>
      <dgm:spPr/>
    </dgm:pt>
    <dgm:pt modelId="{B4D19903-BBF9-B846-AC5D-DC8AE82F9A55}" type="pres">
      <dgm:prSet presAssocID="{C9C2C233-9937-984E-8049-90D4817598F2}" presName="rootComposite" presStyleCnt="0"/>
      <dgm:spPr/>
    </dgm:pt>
    <dgm:pt modelId="{1D486AFE-B93B-AD42-9057-2AAEC2DD6C2F}" type="pres">
      <dgm:prSet presAssocID="{C9C2C233-9937-984E-8049-90D4817598F2}" presName="rootText" presStyleLbl="node4" presStyleIdx="7" presStyleCnt="17" custScaleY="85804" custLinFactNeighborX="-2671" custLinFactNeighborY="-75938">
        <dgm:presLayoutVars>
          <dgm:chPref val="3"/>
        </dgm:presLayoutVars>
      </dgm:prSet>
      <dgm:spPr/>
      <dgm:t>
        <a:bodyPr/>
        <a:lstStyle/>
        <a:p>
          <a:endParaRPr lang="en-US"/>
        </a:p>
      </dgm:t>
    </dgm:pt>
    <dgm:pt modelId="{9A23C3C5-E990-094B-8F55-94E7D712AD73}" type="pres">
      <dgm:prSet presAssocID="{C9C2C233-9937-984E-8049-90D4817598F2}" presName="rootConnector" presStyleLbl="node4" presStyleIdx="7" presStyleCnt="17"/>
      <dgm:spPr/>
      <dgm:t>
        <a:bodyPr/>
        <a:lstStyle/>
        <a:p>
          <a:endParaRPr lang="en-US"/>
        </a:p>
      </dgm:t>
    </dgm:pt>
    <dgm:pt modelId="{418322B1-F4BA-AC45-9162-93A9079F746F}" type="pres">
      <dgm:prSet presAssocID="{C9C2C233-9937-984E-8049-90D4817598F2}" presName="hierChild4" presStyleCnt="0"/>
      <dgm:spPr/>
    </dgm:pt>
    <dgm:pt modelId="{59C34B38-FDEE-6446-BC04-695514608691}" type="pres">
      <dgm:prSet presAssocID="{C9C2C233-9937-984E-8049-90D4817598F2}" presName="hierChild5" presStyleCnt="0"/>
      <dgm:spPr/>
    </dgm:pt>
    <dgm:pt modelId="{A900B9BB-607E-3542-BFAC-9D060DDE34F4}" type="pres">
      <dgm:prSet presAssocID="{00F4FE5B-B171-8140-B4D3-D12AF7AE0711}" presName="Name37" presStyleLbl="parChTrans1D4" presStyleIdx="8" presStyleCnt="17"/>
      <dgm:spPr/>
      <dgm:t>
        <a:bodyPr/>
        <a:lstStyle/>
        <a:p>
          <a:endParaRPr lang="en-US"/>
        </a:p>
      </dgm:t>
    </dgm:pt>
    <dgm:pt modelId="{D16E618E-438C-E045-8207-4B592CBEB286}" type="pres">
      <dgm:prSet presAssocID="{1ABD922B-61E7-5545-8F37-313BCF944B8F}" presName="hierRoot2" presStyleCnt="0">
        <dgm:presLayoutVars>
          <dgm:hierBranch val="init"/>
        </dgm:presLayoutVars>
      </dgm:prSet>
      <dgm:spPr/>
    </dgm:pt>
    <dgm:pt modelId="{1766CA76-644E-0049-A63F-2DF23A463BDF}" type="pres">
      <dgm:prSet presAssocID="{1ABD922B-61E7-5545-8F37-313BCF944B8F}" presName="rootComposite" presStyleCnt="0"/>
      <dgm:spPr/>
    </dgm:pt>
    <dgm:pt modelId="{FC1E34EB-A21D-B343-BACA-F5E939422E4C}" type="pres">
      <dgm:prSet presAssocID="{1ABD922B-61E7-5545-8F37-313BCF944B8F}" presName="rootText" presStyleLbl="node4" presStyleIdx="8" presStyleCnt="17" custScaleY="86964" custLinFactNeighborX="-1093" custLinFactNeighborY="-97280">
        <dgm:presLayoutVars>
          <dgm:chPref val="3"/>
        </dgm:presLayoutVars>
      </dgm:prSet>
      <dgm:spPr/>
      <dgm:t>
        <a:bodyPr/>
        <a:lstStyle/>
        <a:p>
          <a:endParaRPr lang="en-US"/>
        </a:p>
      </dgm:t>
    </dgm:pt>
    <dgm:pt modelId="{B65AC26B-E22A-F345-B81E-6FF55A70F9BF}" type="pres">
      <dgm:prSet presAssocID="{1ABD922B-61E7-5545-8F37-313BCF944B8F}" presName="rootConnector" presStyleLbl="node4" presStyleIdx="8" presStyleCnt="17"/>
      <dgm:spPr/>
      <dgm:t>
        <a:bodyPr/>
        <a:lstStyle/>
        <a:p>
          <a:endParaRPr lang="en-US"/>
        </a:p>
      </dgm:t>
    </dgm:pt>
    <dgm:pt modelId="{9277E296-CDAB-1B4D-9B5D-DC4C4E283505}" type="pres">
      <dgm:prSet presAssocID="{1ABD922B-61E7-5545-8F37-313BCF944B8F}" presName="hierChild4" presStyleCnt="0"/>
      <dgm:spPr/>
    </dgm:pt>
    <dgm:pt modelId="{6B3780BA-8C99-124E-83C3-6B2B6FD0DF0A}" type="pres">
      <dgm:prSet presAssocID="{1ABD922B-61E7-5545-8F37-313BCF944B8F}" presName="hierChild5" presStyleCnt="0"/>
      <dgm:spPr/>
    </dgm:pt>
    <dgm:pt modelId="{67C585B1-12C8-534E-8024-F1730A6D486B}" type="pres">
      <dgm:prSet presAssocID="{8BFA6253-22F2-0E42-A22C-7A4E2E2E3C74}" presName="Name37" presStyleLbl="parChTrans1D4" presStyleIdx="9" presStyleCnt="17"/>
      <dgm:spPr/>
      <dgm:t>
        <a:bodyPr/>
        <a:lstStyle/>
        <a:p>
          <a:endParaRPr lang="en-US"/>
        </a:p>
      </dgm:t>
    </dgm:pt>
    <dgm:pt modelId="{F449409E-126D-D843-A09C-F7C0E08A8284}" type="pres">
      <dgm:prSet presAssocID="{6E21008E-9A44-2341-BB6A-AA5DA4253662}" presName="hierRoot2" presStyleCnt="0">
        <dgm:presLayoutVars>
          <dgm:hierBranch val="init"/>
        </dgm:presLayoutVars>
      </dgm:prSet>
      <dgm:spPr/>
    </dgm:pt>
    <dgm:pt modelId="{DD2D05C3-98D3-6448-B005-92C35E697050}" type="pres">
      <dgm:prSet presAssocID="{6E21008E-9A44-2341-BB6A-AA5DA4253662}" presName="rootComposite" presStyleCnt="0"/>
      <dgm:spPr/>
    </dgm:pt>
    <dgm:pt modelId="{4EF0AE35-117A-0E47-A9BE-3ABE2FD03773}" type="pres">
      <dgm:prSet presAssocID="{6E21008E-9A44-2341-BB6A-AA5DA4253662}" presName="rootText" presStyleLbl="node4" presStyleIdx="9" presStyleCnt="17" custScaleY="86964" custLinFactY="-15630" custLinFactNeighborX="-127" custLinFactNeighborY="-100000">
        <dgm:presLayoutVars>
          <dgm:chPref val="3"/>
        </dgm:presLayoutVars>
      </dgm:prSet>
      <dgm:spPr/>
      <dgm:t>
        <a:bodyPr/>
        <a:lstStyle/>
        <a:p>
          <a:endParaRPr lang="en-US"/>
        </a:p>
      </dgm:t>
    </dgm:pt>
    <dgm:pt modelId="{29304120-F1C1-3148-99F0-DC4DBFF3DF1E}" type="pres">
      <dgm:prSet presAssocID="{6E21008E-9A44-2341-BB6A-AA5DA4253662}" presName="rootConnector" presStyleLbl="node4" presStyleIdx="9" presStyleCnt="17"/>
      <dgm:spPr/>
      <dgm:t>
        <a:bodyPr/>
        <a:lstStyle/>
        <a:p>
          <a:endParaRPr lang="en-US"/>
        </a:p>
      </dgm:t>
    </dgm:pt>
    <dgm:pt modelId="{AB58F0C3-A6B6-0D41-A185-8A8BE6D03DC0}" type="pres">
      <dgm:prSet presAssocID="{6E21008E-9A44-2341-BB6A-AA5DA4253662}" presName="hierChild4" presStyleCnt="0"/>
      <dgm:spPr/>
    </dgm:pt>
    <dgm:pt modelId="{1447A36C-8D37-E84B-8998-A0F841AD0FF3}" type="pres">
      <dgm:prSet presAssocID="{6E21008E-9A44-2341-BB6A-AA5DA4253662}" presName="hierChild5" presStyleCnt="0"/>
      <dgm:spPr/>
    </dgm:pt>
    <dgm:pt modelId="{4E908824-3722-40C1-BDCE-4F1971B7A52C}" type="pres">
      <dgm:prSet presAssocID="{4E3058DC-E5DC-4DBD-8B75-16B64F44BD5E}" presName="hierChild5" presStyleCnt="0"/>
      <dgm:spPr/>
    </dgm:pt>
    <dgm:pt modelId="{D6C33BC5-8119-49BE-8E0C-EA3A28D8EF32}" type="pres">
      <dgm:prSet presAssocID="{4C62AE51-B68B-44B3-9DF2-2BA4D9FCAD0E}" presName="hierChild5" presStyleCnt="0"/>
      <dgm:spPr/>
    </dgm:pt>
    <dgm:pt modelId="{D7C4899A-D44B-4339-B826-856E4EB140F3}" type="pres">
      <dgm:prSet presAssocID="{25ED75BE-79E7-4A5C-86B4-FF3CD50D5A1C}" presName="Name35" presStyleLbl="parChTrans1D2" presStyleIdx="2" presStyleCnt="6"/>
      <dgm:spPr/>
      <dgm:t>
        <a:bodyPr/>
        <a:lstStyle/>
        <a:p>
          <a:endParaRPr lang="en-US"/>
        </a:p>
      </dgm:t>
    </dgm:pt>
    <dgm:pt modelId="{90C8DC01-444E-48E4-896B-C89230675175}" type="pres">
      <dgm:prSet presAssocID="{C9EC0A60-5015-47E5-A2F0-869446EE98EA}" presName="hierRoot2" presStyleCnt="0">
        <dgm:presLayoutVars>
          <dgm:hierBranch val="r"/>
        </dgm:presLayoutVars>
      </dgm:prSet>
      <dgm:spPr/>
    </dgm:pt>
    <dgm:pt modelId="{6FAECFA6-AA1A-4975-855E-87C8FC083A6D}" type="pres">
      <dgm:prSet presAssocID="{C9EC0A60-5015-47E5-A2F0-869446EE98EA}" presName="rootComposite" presStyleCnt="0"/>
      <dgm:spPr/>
    </dgm:pt>
    <dgm:pt modelId="{EBFCC801-497E-4FF6-AE18-CC3CFB0A9023}" type="pres">
      <dgm:prSet presAssocID="{C9EC0A60-5015-47E5-A2F0-869446EE98EA}" presName="rootText" presStyleLbl="node2" presStyleIdx="2" presStyleCnt="6" custScaleX="140161" custLinFactNeighborX="27564" custLinFactNeighborY="11097">
        <dgm:presLayoutVars>
          <dgm:chPref val="3"/>
        </dgm:presLayoutVars>
      </dgm:prSet>
      <dgm:spPr/>
      <dgm:t>
        <a:bodyPr/>
        <a:lstStyle/>
        <a:p>
          <a:endParaRPr lang="en-US"/>
        </a:p>
      </dgm:t>
    </dgm:pt>
    <dgm:pt modelId="{D3FAB4CF-9D37-4911-A747-A7CB13FC45C6}" type="pres">
      <dgm:prSet presAssocID="{C9EC0A60-5015-47E5-A2F0-869446EE98EA}" presName="rootConnector" presStyleLbl="node2" presStyleIdx="2" presStyleCnt="6"/>
      <dgm:spPr/>
      <dgm:t>
        <a:bodyPr/>
        <a:lstStyle/>
        <a:p>
          <a:endParaRPr lang="en-US"/>
        </a:p>
      </dgm:t>
    </dgm:pt>
    <dgm:pt modelId="{ECBD31A3-9E10-4939-9D63-515BA789E525}" type="pres">
      <dgm:prSet presAssocID="{C9EC0A60-5015-47E5-A2F0-869446EE98EA}" presName="hierChild4" presStyleCnt="0"/>
      <dgm:spPr/>
    </dgm:pt>
    <dgm:pt modelId="{880A65A7-498E-48EB-A9CD-422CC1CE8501}" type="pres">
      <dgm:prSet presAssocID="{200AD823-39C3-4D83-963C-1B66242D319C}" presName="Name50" presStyleLbl="parChTrans1D3" presStyleIdx="5" presStyleCnt="12"/>
      <dgm:spPr/>
      <dgm:t>
        <a:bodyPr/>
        <a:lstStyle/>
        <a:p>
          <a:endParaRPr lang="en-US"/>
        </a:p>
      </dgm:t>
    </dgm:pt>
    <dgm:pt modelId="{88473469-C2A2-4558-9942-453126E6F355}" type="pres">
      <dgm:prSet presAssocID="{1F03CDB6-70C5-4829-B173-9D84EF494FD5}" presName="hierRoot2" presStyleCnt="0">
        <dgm:presLayoutVars>
          <dgm:hierBranch val="r"/>
        </dgm:presLayoutVars>
      </dgm:prSet>
      <dgm:spPr/>
    </dgm:pt>
    <dgm:pt modelId="{C027EBE8-F793-469C-AC5F-5767592C41F8}" type="pres">
      <dgm:prSet presAssocID="{1F03CDB6-70C5-4829-B173-9D84EF494FD5}" presName="rootComposite" presStyleCnt="0"/>
      <dgm:spPr/>
    </dgm:pt>
    <dgm:pt modelId="{1B7840EF-54A8-4E5C-A554-578D7F9755B1}" type="pres">
      <dgm:prSet presAssocID="{1F03CDB6-70C5-4829-B173-9D84EF494FD5}" presName="rootText" presStyleLbl="node3" presStyleIdx="5" presStyleCnt="12" custScaleX="125663" custScaleY="109400" custLinFactNeighborX="27564" custLinFactNeighborY="682">
        <dgm:presLayoutVars>
          <dgm:chPref val="3"/>
        </dgm:presLayoutVars>
      </dgm:prSet>
      <dgm:spPr/>
      <dgm:t>
        <a:bodyPr/>
        <a:lstStyle/>
        <a:p>
          <a:endParaRPr lang="en-US"/>
        </a:p>
      </dgm:t>
    </dgm:pt>
    <dgm:pt modelId="{7C94B07D-EC52-4C60-97D2-7C505132D348}" type="pres">
      <dgm:prSet presAssocID="{1F03CDB6-70C5-4829-B173-9D84EF494FD5}" presName="rootConnector" presStyleLbl="node3" presStyleIdx="5" presStyleCnt="12"/>
      <dgm:spPr/>
      <dgm:t>
        <a:bodyPr/>
        <a:lstStyle/>
        <a:p>
          <a:endParaRPr lang="en-US"/>
        </a:p>
      </dgm:t>
    </dgm:pt>
    <dgm:pt modelId="{44BB2747-8D9F-4693-9D36-F3774C7327A8}" type="pres">
      <dgm:prSet presAssocID="{1F03CDB6-70C5-4829-B173-9D84EF494FD5}" presName="hierChild4" presStyleCnt="0"/>
      <dgm:spPr/>
    </dgm:pt>
    <dgm:pt modelId="{98DF5A73-6A2C-4FE0-BF33-6A763A6654BD}" type="pres">
      <dgm:prSet presAssocID="{3A4E310B-5BBA-49E7-907E-8BE96AAF6ACE}" presName="Name50" presStyleLbl="parChTrans1D4" presStyleIdx="10" presStyleCnt="17"/>
      <dgm:spPr/>
      <dgm:t>
        <a:bodyPr/>
        <a:lstStyle/>
        <a:p>
          <a:endParaRPr lang="en-US"/>
        </a:p>
      </dgm:t>
    </dgm:pt>
    <dgm:pt modelId="{28E608E0-7E14-44CC-8FAE-07E4E6749CBA}" type="pres">
      <dgm:prSet presAssocID="{9F727641-A84E-4DD8-9166-45A8B07F649B}" presName="hierRoot2" presStyleCnt="0">
        <dgm:presLayoutVars>
          <dgm:hierBranch val="init"/>
        </dgm:presLayoutVars>
      </dgm:prSet>
      <dgm:spPr/>
    </dgm:pt>
    <dgm:pt modelId="{4BD43E9A-CFC0-4DC8-B5D5-FBA6A8203392}" type="pres">
      <dgm:prSet presAssocID="{9F727641-A84E-4DD8-9166-45A8B07F649B}" presName="rootComposite" presStyleCnt="0"/>
      <dgm:spPr/>
    </dgm:pt>
    <dgm:pt modelId="{42F644C2-76A6-4C41-8B35-FB06AAB3AC84}" type="pres">
      <dgm:prSet presAssocID="{9F727641-A84E-4DD8-9166-45A8B07F649B}" presName="rootText" presStyleLbl="node4" presStyleIdx="10" presStyleCnt="17" custScaleY="85233" custLinFactNeighborX="27564" custLinFactNeighborY="-20737">
        <dgm:presLayoutVars>
          <dgm:chPref val="3"/>
        </dgm:presLayoutVars>
      </dgm:prSet>
      <dgm:spPr/>
      <dgm:t>
        <a:bodyPr/>
        <a:lstStyle/>
        <a:p>
          <a:endParaRPr lang="en-US"/>
        </a:p>
      </dgm:t>
    </dgm:pt>
    <dgm:pt modelId="{C66A6ACE-635A-42D3-B6FE-55DB9998F86E}" type="pres">
      <dgm:prSet presAssocID="{9F727641-A84E-4DD8-9166-45A8B07F649B}" presName="rootConnector" presStyleLbl="node4" presStyleIdx="10" presStyleCnt="17"/>
      <dgm:spPr/>
      <dgm:t>
        <a:bodyPr/>
        <a:lstStyle/>
        <a:p>
          <a:endParaRPr lang="en-US"/>
        </a:p>
      </dgm:t>
    </dgm:pt>
    <dgm:pt modelId="{DA6E1550-4338-46C5-821F-BE745056FDCC}" type="pres">
      <dgm:prSet presAssocID="{9F727641-A84E-4DD8-9166-45A8B07F649B}" presName="hierChild4" presStyleCnt="0"/>
      <dgm:spPr/>
    </dgm:pt>
    <dgm:pt modelId="{86FF53A5-454A-4BE2-A942-14C2A62958D9}" type="pres">
      <dgm:prSet presAssocID="{9F727641-A84E-4DD8-9166-45A8B07F649B}" presName="hierChild5" presStyleCnt="0"/>
      <dgm:spPr/>
    </dgm:pt>
    <dgm:pt modelId="{D3F612A1-CFB8-465E-B569-3405B5193041}" type="pres">
      <dgm:prSet presAssocID="{8FEA1400-426B-4DC6-A40E-30331FCF2F72}" presName="Name50" presStyleLbl="parChTrans1D4" presStyleIdx="11" presStyleCnt="17"/>
      <dgm:spPr/>
      <dgm:t>
        <a:bodyPr/>
        <a:lstStyle/>
        <a:p>
          <a:endParaRPr lang="en-US"/>
        </a:p>
      </dgm:t>
    </dgm:pt>
    <dgm:pt modelId="{A26D23F1-727B-43BF-8479-251B689CF2F2}" type="pres">
      <dgm:prSet presAssocID="{94F2E4CF-2771-4CD5-B640-EFE95D0BC9C6}" presName="hierRoot2" presStyleCnt="0">
        <dgm:presLayoutVars>
          <dgm:hierBranch val="init"/>
        </dgm:presLayoutVars>
      </dgm:prSet>
      <dgm:spPr/>
    </dgm:pt>
    <dgm:pt modelId="{89AB8585-062E-47DF-8089-3582E07A66B5}" type="pres">
      <dgm:prSet presAssocID="{94F2E4CF-2771-4CD5-B640-EFE95D0BC9C6}" presName="rootComposite" presStyleCnt="0"/>
      <dgm:spPr/>
    </dgm:pt>
    <dgm:pt modelId="{20628698-B49B-40FB-A0F9-3AA964DE4FAA}" type="pres">
      <dgm:prSet presAssocID="{94F2E4CF-2771-4CD5-B640-EFE95D0BC9C6}" presName="rootText" presStyleLbl="node4" presStyleIdx="11" presStyleCnt="17" custScaleY="85233" custLinFactNeighborX="27564" custLinFactNeighborY="-36933">
        <dgm:presLayoutVars>
          <dgm:chPref val="3"/>
        </dgm:presLayoutVars>
      </dgm:prSet>
      <dgm:spPr/>
      <dgm:t>
        <a:bodyPr/>
        <a:lstStyle/>
        <a:p>
          <a:endParaRPr lang="en-US"/>
        </a:p>
      </dgm:t>
    </dgm:pt>
    <dgm:pt modelId="{42C846A2-4A0E-4CCC-B94E-BF7D2E78E8BF}" type="pres">
      <dgm:prSet presAssocID="{94F2E4CF-2771-4CD5-B640-EFE95D0BC9C6}" presName="rootConnector" presStyleLbl="node4" presStyleIdx="11" presStyleCnt="17"/>
      <dgm:spPr/>
      <dgm:t>
        <a:bodyPr/>
        <a:lstStyle/>
        <a:p>
          <a:endParaRPr lang="en-US"/>
        </a:p>
      </dgm:t>
    </dgm:pt>
    <dgm:pt modelId="{E063942A-0A7C-4171-B6F8-BA37B7914DC0}" type="pres">
      <dgm:prSet presAssocID="{94F2E4CF-2771-4CD5-B640-EFE95D0BC9C6}" presName="hierChild4" presStyleCnt="0"/>
      <dgm:spPr/>
    </dgm:pt>
    <dgm:pt modelId="{EB516480-79CA-467A-8519-E843EEE925E3}" type="pres">
      <dgm:prSet presAssocID="{94F2E4CF-2771-4CD5-B640-EFE95D0BC9C6}" presName="hierChild5" presStyleCnt="0"/>
      <dgm:spPr/>
    </dgm:pt>
    <dgm:pt modelId="{B00D9592-F957-4FDC-8E24-28745E38830D}" type="pres">
      <dgm:prSet presAssocID="{DFAC7167-A2F4-4F64-B21F-7B3052F12C4C}" presName="Name50" presStyleLbl="parChTrans1D4" presStyleIdx="12" presStyleCnt="17"/>
      <dgm:spPr/>
      <dgm:t>
        <a:bodyPr/>
        <a:lstStyle/>
        <a:p>
          <a:endParaRPr lang="en-US"/>
        </a:p>
      </dgm:t>
    </dgm:pt>
    <dgm:pt modelId="{C82692E7-437E-4A48-AAA1-AB19CE07CCF1}" type="pres">
      <dgm:prSet presAssocID="{41848463-7C56-419A-8CD1-CB96A0040132}" presName="hierRoot2" presStyleCnt="0">
        <dgm:presLayoutVars>
          <dgm:hierBranch val="init"/>
        </dgm:presLayoutVars>
      </dgm:prSet>
      <dgm:spPr/>
    </dgm:pt>
    <dgm:pt modelId="{516DA4F2-6A2C-4164-85EA-EE1AB5A6071A}" type="pres">
      <dgm:prSet presAssocID="{41848463-7C56-419A-8CD1-CB96A0040132}" presName="rootComposite" presStyleCnt="0"/>
      <dgm:spPr/>
    </dgm:pt>
    <dgm:pt modelId="{4BB30277-83E3-4034-853A-CC3DBD774FCA}" type="pres">
      <dgm:prSet presAssocID="{41848463-7C56-419A-8CD1-CB96A0040132}" presName="rootText" presStyleLbl="node4" presStyleIdx="12" presStyleCnt="17" custScaleY="85233" custLinFactNeighborX="27564" custLinFactNeighborY="-59041">
        <dgm:presLayoutVars>
          <dgm:chPref val="3"/>
        </dgm:presLayoutVars>
      </dgm:prSet>
      <dgm:spPr/>
      <dgm:t>
        <a:bodyPr/>
        <a:lstStyle/>
        <a:p>
          <a:endParaRPr lang="en-US"/>
        </a:p>
      </dgm:t>
    </dgm:pt>
    <dgm:pt modelId="{53D2254C-53B4-4C4E-BF15-18367A172A5D}" type="pres">
      <dgm:prSet presAssocID="{41848463-7C56-419A-8CD1-CB96A0040132}" presName="rootConnector" presStyleLbl="node4" presStyleIdx="12" presStyleCnt="17"/>
      <dgm:spPr/>
      <dgm:t>
        <a:bodyPr/>
        <a:lstStyle/>
        <a:p>
          <a:endParaRPr lang="en-US"/>
        </a:p>
      </dgm:t>
    </dgm:pt>
    <dgm:pt modelId="{0143C97E-8D5F-49A5-A638-0D14195A5537}" type="pres">
      <dgm:prSet presAssocID="{41848463-7C56-419A-8CD1-CB96A0040132}" presName="hierChild4" presStyleCnt="0"/>
      <dgm:spPr/>
    </dgm:pt>
    <dgm:pt modelId="{959CCB4E-6071-4F5F-BA12-9BF4C5D5F80A}" type="pres">
      <dgm:prSet presAssocID="{41848463-7C56-419A-8CD1-CB96A0040132}" presName="hierChild5" presStyleCnt="0"/>
      <dgm:spPr/>
    </dgm:pt>
    <dgm:pt modelId="{110CD296-539B-4EFD-841C-17836D4364B3}" type="pres">
      <dgm:prSet presAssocID="{84669439-53C0-4B70-B23D-B2CDC187F4FA}" presName="Name50" presStyleLbl="parChTrans1D4" presStyleIdx="13" presStyleCnt="17"/>
      <dgm:spPr/>
      <dgm:t>
        <a:bodyPr/>
        <a:lstStyle/>
        <a:p>
          <a:endParaRPr lang="en-US"/>
        </a:p>
      </dgm:t>
    </dgm:pt>
    <dgm:pt modelId="{6BB9E5F7-D4D4-4E88-8E72-05B917A23028}" type="pres">
      <dgm:prSet presAssocID="{FC70E244-30B5-4147-A989-5F64427961DC}" presName="hierRoot2" presStyleCnt="0">
        <dgm:presLayoutVars>
          <dgm:hierBranch val="init"/>
        </dgm:presLayoutVars>
      </dgm:prSet>
      <dgm:spPr/>
    </dgm:pt>
    <dgm:pt modelId="{3FBA0F4A-8B8D-40F2-8285-C256BF975377}" type="pres">
      <dgm:prSet presAssocID="{FC70E244-30B5-4147-A989-5F64427961DC}" presName="rootComposite" presStyleCnt="0"/>
      <dgm:spPr/>
    </dgm:pt>
    <dgm:pt modelId="{175A37BF-01B4-4B30-B8E2-8DEEFD1D93C0}" type="pres">
      <dgm:prSet presAssocID="{FC70E244-30B5-4147-A989-5F64427961DC}" presName="rootText" presStyleLbl="node4" presStyleIdx="13" presStyleCnt="17" custScaleY="85233" custLinFactNeighborX="27564" custLinFactNeighborY="-81288">
        <dgm:presLayoutVars>
          <dgm:chPref val="3"/>
        </dgm:presLayoutVars>
      </dgm:prSet>
      <dgm:spPr/>
      <dgm:t>
        <a:bodyPr/>
        <a:lstStyle/>
        <a:p>
          <a:endParaRPr lang="en-US"/>
        </a:p>
      </dgm:t>
    </dgm:pt>
    <dgm:pt modelId="{210D8F97-060E-45FC-B705-0FD2097BAB76}" type="pres">
      <dgm:prSet presAssocID="{FC70E244-30B5-4147-A989-5F64427961DC}" presName="rootConnector" presStyleLbl="node4" presStyleIdx="13" presStyleCnt="17"/>
      <dgm:spPr/>
      <dgm:t>
        <a:bodyPr/>
        <a:lstStyle/>
        <a:p>
          <a:endParaRPr lang="en-US"/>
        </a:p>
      </dgm:t>
    </dgm:pt>
    <dgm:pt modelId="{6ADF7412-B9A0-4620-B385-61C69DEF4046}" type="pres">
      <dgm:prSet presAssocID="{FC70E244-30B5-4147-A989-5F64427961DC}" presName="hierChild4" presStyleCnt="0"/>
      <dgm:spPr/>
    </dgm:pt>
    <dgm:pt modelId="{BF30854B-5E6B-4EAB-AD2A-0F33CF621251}" type="pres">
      <dgm:prSet presAssocID="{FC70E244-30B5-4147-A989-5F64427961DC}" presName="hierChild5" presStyleCnt="0"/>
      <dgm:spPr/>
    </dgm:pt>
    <dgm:pt modelId="{8DBBAC2F-F252-4BC0-BB6A-CBDDB63A483D}" type="pres">
      <dgm:prSet presAssocID="{1F03CDB6-70C5-4829-B173-9D84EF494FD5}" presName="hierChild5" presStyleCnt="0"/>
      <dgm:spPr/>
    </dgm:pt>
    <dgm:pt modelId="{B9B20F01-8A04-47C4-A4EE-0976FAD3C4E4}" type="pres">
      <dgm:prSet presAssocID="{3A90BF7E-0B3F-4058-9805-F847739D2F91}" presName="Name50" presStyleLbl="parChTrans1D3" presStyleIdx="6" presStyleCnt="12"/>
      <dgm:spPr/>
      <dgm:t>
        <a:bodyPr/>
        <a:lstStyle/>
        <a:p>
          <a:endParaRPr lang="en-US"/>
        </a:p>
      </dgm:t>
    </dgm:pt>
    <dgm:pt modelId="{EB3161C6-0CCE-4300-85E2-1E60652B7DC1}" type="pres">
      <dgm:prSet presAssocID="{AB1869A8-F62E-4085-AD5F-5C5F98FC7291}" presName="hierRoot2" presStyleCnt="0">
        <dgm:presLayoutVars>
          <dgm:hierBranch val="init"/>
        </dgm:presLayoutVars>
      </dgm:prSet>
      <dgm:spPr/>
    </dgm:pt>
    <dgm:pt modelId="{24399B7A-F319-4234-8121-400369CF21F2}" type="pres">
      <dgm:prSet presAssocID="{AB1869A8-F62E-4085-AD5F-5C5F98FC7291}" presName="rootComposite" presStyleCnt="0"/>
      <dgm:spPr/>
    </dgm:pt>
    <dgm:pt modelId="{6DBC4302-D301-4F0A-A3B8-FCFF9338C9D4}" type="pres">
      <dgm:prSet presAssocID="{AB1869A8-F62E-4085-AD5F-5C5F98FC7291}" presName="rootText" presStyleLbl="node3" presStyleIdx="6" presStyleCnt="12" custScaleX="125755" custScaleY="91167" custLinFactNeighborX="27564" custLinFactNeighborY="-88730">
        <dgm:presLayoutVars>
          <dgm:chPref val="3"/>
        </dgm:presLayoutVars>
      </dgm:prSet>
      <dgm:spPr/>
      <dgm:t>
        <a:bodyPr/>
        <a:lstStyle/>
        <a:p>
          <a:endParaRPr lang="en-US"/>
        </a:p>
      </dgm:t>
    </dgm:pt>
    <dgm:pt modelId="{08D32BFB-D910-4069-82EF-7FB8C3B56B29}" type="pres">
      <dgm:prSet presAssocID="{AB1869A8-F62E-4085-AD5F-5C5F98FC7291}" presName="rootConnector" presStyleLbl="node3" presStyleIdx="6" presStyleCnt="12"/>
      <dgm:spPr/>
      <dgm:t>
        <a:bodyPr/>
        <a:lstStyle/>
        <a:p>
          <a:endParaRPr lang="en-US"/>
        </a:p>
      </dgm:t>
    </dgm:pt>
    <dgm:pt modelId="{712915A2-9264-4B1E-86D0-484131650344}" type="pres">
      <dgm:prSet presAssocID="{AB1869A8-F62E-4085-AD5F-5C5F98FC7291}" presName="hierChild4" presStyleCnt="0"/>
      <dgm:spPr/>
    </dgm:pt>
    <dgm:pt modelId="{9F455521-C302-4D71-BF92-7C7E656E7D30}" type="pres">
      <dgm:prSet presAssocID="{AB1869A8-F62E-4085-AD5F-5C5F98FC7291}" presName="hierChild5" presStyleCnt="0"/>
      <dgm:spPr/>
    </dgm:pt>
    <dgm:pt modelId="{1E782BB2-9D1B-E54F-9F6F-6DB6BDE72AE3}" type="pres">
      <dgm:prSet presAssocID="{B85AA65F-C6E9-FE4C-A3EA-A6B73AF0AE59}" presName="Name50" presStyleLbl="parChTrans1D3" presStyleIdx="7" presStyleCnt="12"/>
      <dgm:spPr/>
      <dgm:t>
        <a:bodyPr/>
        <a:lstStyle/>
        <a:p>
          <a:endParaRPr lang="en-US"/>
        </a:p>
      </dgm:t>
    </dgm:pt>
    <dgm:pt modelId="{6D90D038-270B-8D4D-ACB0-AE4FA11EFDF5}" type="pres">
      <dgm:prSet presAssocID="{5531A4CB-8A6E-BB4E-A42C-7E4A42EB7B5A}" presName="hierRoot2" presStyleCnt="0">
        <dgm:presLayoutVars>
          <dgm:hierBranch val="init"/>
        </dgm:presLayoutVars>
      </dgm:prSet>
      <dgm:spPr/>
    </dgm:pt>
    <dgm:pt modelId="{B4949B5D-CE7D-C141-8BCD-5BEBE9319353}" type="pres">
      <dgm:prSet presAssocID="{5531A4CB-8A6E-BB4E-A42C-7E4A42EB7B5A}" presName="rootComposite" presStyleCnt="0"/>
      <dgm:spPr/>
    </dgm:pt>
    <dgm:pt modelId="{F6042F32-EDF6-D246-AD8E-0A50A147EFB7}" type="pres">
      <dgm:prSet presAssocID="{5531A4CB-8A6E-BB4E-A42C-7E4A42EB7B5A}" presName="rootText" presStyleLbl="node3" presStyleIdx="7" presStyleCnt="12" custScaleX="125663" custScaleY="96067" custLinFactY="-7194" custLinFactNeighborX="27486" custLinFactNeighborY="-100000">
        <dgm:presLayoutVars>
          <dgm:chPref val="3"/>
        </dgm:presLayoutVars>
      </dgm:prSet>
      <dgm:spPr/>
      <dgm:t>
        <a:bodyPr/>
        <a:lstStyle/>
        <a:p>
          <a:endParaRPr lang="en-US"/>
        </a:p>
      </dgm:t>
    </dgm:pt>
    <dgm:pt modelId="{B5EDDFB3-B871-A742-ACC1-BBE688FE7D4A}" type="pres">
      <dgm:prSet presAssocID="{5531A4CB-8A6E-BB4E-A42C-7E4A42EB7B5A}" presName="rootConnector" presStyleLbl="node3" presStyleIdx="7" presStyleCnt="12"/>
      <dgm:spPr/>
      <dgm:t>
        <a:bodyPr/>
        <a:lstStyle/>
        <a:p>
          <a:endParaRPr lang="en-US"/>
        </a:p>
      </dgm:t>
    </dgm:pt>
    <dgm:pt modelId="{4B0DFC5F-826F-6749-B59D-6AD2B904C2BE}" type="pres">
      <dgm:prSet presAssocID="{5531A4CB-8A6E-BB4E-A42C-7E4A42EB7B5A}" presName="hierChild4" presStyleCnt="0"/>
      <dgm:spPr/>
    </dgm:pt>
    <dgm:pt modelId="{225F20C0-8B40-B941-95BC-B2D48A458ADC}" type="pres">
      <dgm:prSet presAssocID="{5531A4CB-8A6E-BB4E-A42C-7E4A42EB7B5A}" presName="hierChild5" presStyleCnt="0"/>
      <dgm:spPr/>
    </dgm:pt>
    <dgm:pt modelId="{4BF72F52-2413-4251-8573-8E2E54A2CE03}" type="pres">
      <dgm:prSet presAssocID="{569592CC-6CFF-4854-A4B4-E9909817154D}" presName="Name50" presStyleLbl="parChTrans1D3" presStyleIdx="8" presStyleCnt="12"/>
      <dgm:spPr/>
      <dgm:t>
        <a:bodyPr/>
        <a:lstStyle/>
        <a:p>
          <a:endParaRPr lang="en-US"/>
        </a:p>
      </dgm:t>
    </dgm:pt>
    <dgm:pt modelId="{5CDEAB03-1DDB-476B-9C04-1CA23E4E32B3}" type="pres">
      <dgm:prSet presAssocID="{AEB73933-AF4B-49D7-A20C-5FC76EBAE325}" presName="hierRoot2" presStyleCnt="0">
        <dgm:presLayoutVars>
          <dgm:hierBranch val="r"/>
        </dgm:presLayoutVars>
      </dgm:prSet>
      <dgm:spPr/>
    </dgm:pt>
    <dgm:pt modelId="{51B2D4FB-823C-47AF-81F6-EC400A91E0AA}" type="pres">
      <dgm:prSet presAssocID="{AEB73933-AF4B-49D7-A20C-5FC76EBAE325}" presName="rootComposite" presStyleCnt="0"/>
      <dgm:spPr/>
    </dgm:pt>
    <dgm:pt modelId="{667F3746-5F52-48B0-9165-50ACAFA2968F}" type="pres">
      <dgm:prSet presAssocID="{AEB73933-AF4B-49D7-A20C-5FC76EBAE325}" presName="rootText" presStyleLbl="node3" presStyleIdx="8" presStyleCnt="12" custScaleX="125755" custScaleY="91167" custLinFactY="-25583" custLinFactNeighborX="27564" custLinFactNeighborY="-100000">
        <dgm:presLayoutVars>
          <dgm:chPref val="3"/>
        </dgm:presLayoutVars>
      </dgm:prSet>
      <dgm:spPr/>
      <dgm:t>
        <a:bodyPr/>
        <a:lstStyle/>
        <a:p>
          <a:endParaRPr lang="en-US"/>
        </a:p>
      </dgm:t>
    </dgm:pt>
    <dgm:pt modelId="{76AE37D5-1034-4683-B0C1-DABCC079D0CD}" type="pres">
      <dgm:prSet presAssocID="{AEB73933-AF4B-49D7-A20C-5FC76EBAE325}" presName="rootConnector" presStyleLbl="node3" presStyleIdx="8" presStyleCnt="12"/>
      <dgm:spPr/>
      <dgm:t>
        <a:bodyPr/>
        <a:lstStyle/>
        <a:p>
          <a:endParaRPr lang="en-US"/>
        </a:p>
      </dgm:t>
    </dgm:pt>
    <dgm:pt modelId="{42FE5C22-56F9-4955-BD92-E6EFAD7C963E}" type="pres">
      <dgm:prSet presAssocID="{AEB73933-AF4B-49D7-A20C-5FC76EBAE325}" presName="hierChild4" presStyleCnt="0"/>
      <dgm:spPr/>
    </dgm:pt>
    <dgm:pt modelId="{25D40959-E84F-4209-8ABC-20946BFCA6B8}" type="pres">
      <dgm:prSet presAssocID="{225FC6B3-38E2-48E9-AF65-E8C18670C262}" presName="Name50" presStyleLbl="parChTrans1D4" presStyleIdx="14" presStyleCnt="17"/>
      <dgm:spPr/>
      <dgm:t>
        <a:bodyPr/>
        <a:lstStyle/>
        <a:p>
          <a:endParaRPr lang="en-US"/>
        </a:p>
      </dgm:t>
    </dgm:pt>
    <dgm:pt modelId="{449BA5EC-282E-469C-8B9B-C23483F949FD}" type="pres">
      <dgm:prSet presAssocID="{09321A4A-9355-4768-AD68-84A5F4D39FB9}" presName="hierRoot2" presStyleCnt="0">
        <dgm:presLayoutVars>
          <dgm:hierBranch val="init"/>
        </dgm:presLayoutVars>
      </dgm:prSet>
      <dgm:spPr/>
    </dgm:pt>
    <dgm:pt modelId="{06785678-FB77-4A22-8720-776D0FD3B6AA}" type="pres">
      <dgm:prSet presAssocID="{09321A4A-9355-4768-AD68-84A5F4D39FB9}" presName="rootComposite" presStyleCnt="0"/>
      <dgm:spPr/>
    </dgm:pt>
    <dgm:pt modelId="{1AE53D0F-7C1D-4E9E-A0D8-F5707B9058EC}" type="pres">
      <dgm:prSet presAssocID="{09321A4A-9355-4768-AD68-84A5F4D39FB9}" presName="rootText" presStyleLbl="node4" presStyleIdx="14" presStyleCnt="17" custScaleX="99945" custScaleY="85804" custLinFactY="-44356" custLinFactNeighborX="26057" custLinFactNeighborY="-100000">
        <dgm:presLayoutVars>
          <dgm:chPref val="3"/>
        </dgm:presLayoutVars>
      </dgm:prSet>
      <dgm:spPr/>
      <dgm:t>
        <a:bodyPr/>
        <a:lstStyle/>
        <a:p>
          <a:endParaRPr lang="en-US"/>
        </a:p>
      </dgm:t>
    </dgm:pt>
    <dgm:pt modelId="{803D9343-9A57-49F1-8275-E80623E76E47}" type="pres">
      <dgm:prSet presAssocID="{09321A4A-9355-4768-AD68-84A5F4D39FB9}" presName="rootConnector" presStyleLbl="node4" presStyleIdx="14" presStyleCnt="17"/>
      <dgm:spPr/>
      <dgm:t>
        <a:bodyPr/>
        <a:lstStyle/>
        <a:p>
          <a:endParaRPr lang="en-US"/>
        </a:p>
      </dgm:t>
    </dgm:pt>
    <dgm:pt modelId="{16BA1611-4588-4910-B63D-00284C96A2EE}" type="pres">
      <dgm:prSet presAssocID="{09321A4A-9355-4768-AD68-84A5F4D39FB9}" presName="hierChild4" presStyleCnt="0"/>
      <dgm:spPr/>
    </dgm:pt>
    <dgm:pt modelId="{BA76A2B6-9ED0-4F25-99FB-C3875F8D7354}" type="pres">
      <dgm:prSet presAssocID="{09321A4A-9355-4768-AD68-84A5F4D39FB9}" presName="hierChild5" presStyleCnt="0"/>
      <dgm:spPr/>
    </dgm:pt>
    <dgm:pt modelId="{7714CC66-8200-4D7E-B20A-48D1EE8F4E02}" type="pres">
      <dgm:prSet presAssocID="{AEB73933-AF4B-49D7-A20C-5FC76EBAE325}" presName="hierChild5" presStyleCnt="0"/>
      <dgm:spPr/>
    </dgm:pt>
    <dgm:pt modelId="{092FBDBA-9F79-4014-8978-BFA8989EA0D4}" type="pres">
      <dgm:prSet presAssocID="{C9EC0A60-5015-47E5-A2F0-869446EE98EA}" presName="hierChild5" presStyleCnt="0"/>
      <dgm:spPr/>
    </dgm:pt>
    <dgm:pt modelId="{572B5414-8486-4E20-BAE7-9881E1CE74B9}" type="pres">
      <dgm:prSet presAssocID="{8A5B6572-4562-49B6-AE18-45D1699300E1}" presName="Name35" presStyleLbl="parChTrans1D2" presStyleIdx="3" presStyleCnt="6"/>
      <dgm:spPr/>
      <dgm:t>
        <a:bodyPr/>
        <a:lstStyle/>
        <a:p>
          <a:endParaRPr lang="en-US"/>
        </a:p>
      </dgm:t>
    </dgm:pt>
    <dgm:pt modelId="{485B01C4-58C7-4ADA-85EE-7F7B61E20416}" type="pres">
      <dgm:prSet presAssocID="{86EE53F5-2700-4158-99C3-0EAEBB8C80C9}" presName="hierRoot2" presStyleCnt="0">
        <dgm:presLayoutVars>
          <dgm:hierBranch val="r"/>
        </dgm:presLayoutVars>
      </dgm:prSet>
      <dgm:spPr/>
    </dgm:pt>
    <dgm:pt modelId="{59CB4B19-EEFA-4F2A-9116-1417F182DB57}" type="pres">
      <dgm:prSet presAssocID="{86EE53F5-2700-4158-99C3-0EAEBB8C80C9}" presName="rootComposite" presStyleCnt="0"/>
      <dgm:spPr/>
    </dgm:pt>
    <dgm:pt modelId="{7FA400BF-5B4E-4A47-B49E-19EEBC4C215F}" type="pres">
      <dgm:prSet presAssocID="{86EE53F5-2700-4158-99C3-0EAEBB8C80C9}" presName="rootText" presStyleLbl="node2" presStyleIdx="3" presStyleCnt="6" custScaleX="135688" custLinFactNeighborX="47024" custLinFactNeighborY="11097">
        <dgm:presLayoutVars>
          <dgm:chPref val="3"/>
        </dgm:presLayoutVars>
      </dgm:prSet>
      <dgm:spPr/>
      <dgm:t>
        <a:bodyPr/>
        <a:lstStyle/>
        <a:p>
          <a:endParaRPr lang="en-US"/>
        </a:p>
      </dgm:t>
    </dgm:pt>
    <dgm:pt modelId="{443003AB-E8F9-4814-B81E-CFA84BA09C62}" type="pres">
      <dgm:prSet presAssocID="{86EE53F5-2700-4158-99C3-0EAEBB8C80C9}" presName="rootConnector" presStyleLbl="node2" presStyleIdx="3" presStyleCnt="6"/>
      <dgm:spPr/>
      <dgm:t>
        <a:bodyPr/>
        <a:lstStyle/>
        <a:p>
          <a:endParaRPr lang="en-US"/>
        </a:p>
      </dgm:t>
    </dgm:pt>
    <dgm:pt modelId="{F285E950-E34D-488E-8924-7F42AA93897B}" type="pres">
      <dgm:prSet presAssocID="{86EE53F5-2700-4158-99C3-0EAEBB8C80C9}" presName="hierChild4" presStyleCnt="0"/>
      <dgm:spPr/>
    </dgm:pt>
    <dgm:pt modelId="{572FDD58-9629-B84A-806E-B2BC76CCDB78}" type="pres">
      <dgm:prSet presAssocID="{41349F54-1DAA-4AFA-9F5F-D3982B82A81E}" presName="Name50" presStyleLbl="parChTrans1D3" presStyleIdx="9" presStyleCnt="12"/>
      <dgm:spPr/>
      <dgm:t>
        <a:bodyPr/>
        <a:lstStyle/>
        <a:p>
          <a:endParaRPr lang="en-US"/>
        </a:p>
      </dgm:t>
    </dgm:pt>
    <dgm:pt modelId="{83AA6D48-4082-41C8-B861-70AB068426C8}" type="pres">
      <dgm:prSet presAssocID="{D5A1375F-C58B-4DFE-9DF3-26BBF0968CA1}" presName="hierRoot2" presStyleCnt="0">
        <dgm:presLayoutVars>
          <dgm:hierBranch val="r"/>
        </dgm:presLayoutVars>
      </dgm:prSet>
      <dgm:spPr/>
    </dgm:pt>
    <dgm:pt modelId="{21BE50C5-9A5C-4E61-A937-007DB2100128}" type="pres">
      <dgm:prSet presAssocID="{D5A1375F-C58B-4DFE-9DF3-26BBF0968CA1}" presName="rootComposite" presStyleCnt="0"/>
      <dgm:spPr/>
    </dgm:pt>
    <dgm:pt modelId="{90FC5622-4706-4254-A3CF-1C23EA9D6F3F}" type="pres">
      <dgm:prSet presAssocID="{D5A1375F-C58B-4DFE-9DF3-26BBF0968CA1}" presName="rootText" presStyleLbl="node3" presStyleIdx="9" presStyleCnt="12" custScaleX="124368" custScaleY="109400" custLinFactNeighborX="47035" custLinFactNeighborY="1406">
        <dgm:presLayoutVars>
          <dgm:chPref val="3"/>
        </dgm:presLayoutVars>
      </dgm:prSet>
      <dgm:spPr/>
      <dgm:t>
        <a:bodyPr/>
        <a:lstStyle/>
        <a:p>
          <a:endParaRPr lang="en-US"/>
        </a:p>
      </dgm:t>
    </dgm:pt>
    <dgm:pt modelId="{5A94A944-132C-40CF-9BA2-ED76A6DD0252}" type="pres">
      <dgm:prSet presAssocID="{D5A1375F-C58B-4DFE-9DF3-26BBF0968CA1}" presName="rootConnector" presStyleLbl="node3" presStyleIdx="9" presStyleCnt="12"/>
      <dgm:spPr/>
      <dgm:t>
        <a:bodyPr/>
        <a:lstStyle/>
        <a:p>
          <a:endParaRPr lang="en-US"/>
        </a:p>
      </dgm:t>
    </dgm:pt>
    <dgm:pt modelId="{DED1AE03-5288-4218-B721-BD73D2277B75}" type="pres">
      <dgm:prSet presAssocID="{D5A1375F-C58B-4DFE-9DF3-26BBF0968CA1}" presName="hierChild4" presStyleCnt="0"/>
      <dgm:spPr/>
    </dgm:pt>
    <dgm:pt modelId="{C944C0BC-7500-4C75-87CE-8F3993221A17}" type="pres">
      <dgm:prSet presAssocID="{FAD90AC6-129D-45C3-ADDE-6AE728FB7D7B}" presName="Name50" presStyleLbl="parChTrans1D4" presStyleIdx="15" presStyleCnt="17"/>
      <dgm:spPr/>
      <dgm:t>
        <a:bodyPr/>
        <a:lstStyle/>
        <a:p>
          <a:endParaRPr lang="en-US"/>
        </a:p>
      </dgm:t>
    </dgm:pt>
    <dgm:pt modelId="{8012D3C0-3836-4E6A-A64E-D328E355FF7E}" type="pres">
      <dgm:prSet presAssocID="{700127B4-F35F-4605-9241-1DDF759767BD}" presName="hierRoot2" presStyleCnt="0">
        <dgm:presLayoutVars>
          <dgm:hierBranch val="init"/>
        </dgm:presLayoutVars>
      </dgm:prSet>
      <dgm:spPr/>
    </dgm:pt>
    <dgm:pt modelId="{31119AFF-5403-4636-ABDE-808F92FB5A8F}" type="pres">
      <dgm:prSet presAssocID="{700127B4-F35F-4605-9241-1DDF759767BD}" presName="rootComposite" presStyleCnt="0"/>
      <dgm:spPr/>
    </dgm:pt>
    <dgm:pt modelId="{CD2B708F-D007-468B-B786-16458F8544B5}" type="pres">
      <dgm:prSet presAssocID="{700127B4-F35F-4605-9241-1DDF759767BD}" presName="rootText" presStyleLbl="node4" presStyleIdx="15" presStyleCnt="17" custScaleX="127637" custScaleY="104191" custLinFactNeighborX="43011" custLinFactNeighborY="682">
        <dgm:presLayoutVars>
          <dgm:chPref val="3"/>
        </dgm:presLayoutVars>
      </dgm:prSet>
      <dgm:spPr/>
      <dgm:t>
        <a:bodyPr/>
        <a:lstStyle/>
        <a:p>
          <a:endParaRPr lang="en-US"/>
        </a:p>
      </dgm:t>
    </dgm:pt>
    <dgm:pt modelId="{B7060065-7A30-4912-AD50-0557A1D905AA}" type="pres">
      <dgm:prSet presAssocID="{700127B4-F35F-4605-9241-1DDF759767BD}" presName="rootConnector" presStyleLbl="node4" presStyleIdx="15" presStyleCnt="17"/>
      <dgm:spPr/>
      <dgm:t>
        <a:bodyPr/>
        <a:lstStyle/>
        <a:p>
          <a:endParaRPr lang="en-US"/>
        </a:p>
      </dgm:t>
    </dgm:pt>
    <dgm:pt modelId="{8A8BC1CB-A4F0-45A9-BC24-9F45BBA8EC08}" type="pres">
      <dgm:prSet presAssocID="{700127B4-F35F-4605-9241-1DDF759767BD}" presName="hierChild4" presStyleCnt="0"/>
      <dgm:spPr/>
    </dgm:pt>
    <dgm:pt modelId="{A9DC50AD-40AF-4F63-BDEE-551DD4DE572F}" type="pres">
      <dgm:prSet presAssocID="{700127B4-F35F-4605-9241-1DDF759767BD}" presName="hierChild5" presStyleCnt="0"/>
      <dgm:spPr/>
    </dgm:pt>
    <dgm:pt modelId="{887DD4C7-A53E-4AB9-B24F-D9D720B1F341}" type="pres">
      <dgm:prSet presAssocID="{EBAA5BFD-095E-4567-9573-447FBB567A26}" presName="Name50" presStyleLbl="parChTrans1D4" presStyleIdx="16" presStyleCnt="17"/>
      <dgm:spPr/>
      <dgm:t>
        <a:bodyPr/>
        <a:lstStyle/>
        <a:p>
          <a:endParaRPr lang="en-US"/>
        </a:p>
      </dgm:t>
    </dgm:pt>
    <dgm:pt modelId="{DA4A47DB-F1BC-4C1C-AE71-3775D2200A5B}" type="pres">
      <dgm:prSet presAssocID="{D418986D-A2C9-4D94-A4EE-EE639BF8B40E}" presName="hierRoot2" presStyleCnt="0">
        <dgm:presLayoutVars>
          <dgm:hierBranch val="init"/>
        </dgm:presLayoutVars>
      </dgm:prSet>
      <dgm:spPr/>
    </dgm:pt>
    <dgm:pt modelId="{E9608F3A-4EFF-42C0-A910-9223FDE15AA3}" type="pres">
      <dgm:prSet presAssocID="{D418986D-A2C9-4D94-A4EE-EE639BF8B40E}" presName="rootComposite" presStyleCnt="0"/>
      <dgm:spPr/>
    </dgm:pt>
    <dgm:pt modelId="{DABF9DEC-6B87-46F1-B8DB-73D9CE0C1480}" type="pres">
      <dgm:prSet presAssocID="{D418986D-A2C9-4D94-A4EE-EE639BF8B40E}" presName="rootText" presStyleLbl="node4" presStyleIdx="16" presStyleCnt="17" custScaleX="127638" custScaleY="104191" custLinFactNeighborX="43011" custLinFactNeighborY="682">
        <dgm:presLayoutVars>
          <dgm:chPref val="3"/>
        </dgm:presLayoutVars>
      </dgm:prSet>
      <dgm:spPr/>
      <dgm:t>
        <a:bodyPr/>
        <a:lstStyle/>
        <a:p>
          <a:endParaRPr lang="en-US"/>
        </a:p>
      </dgm:t>
    </dgm:pt>
    <dgm:pt modelId="{EAA62044-1126-4CDB-95C6-7AB3D0985530}" type="pres">
      <dgm:prSet presAssocID="{D418986D-A2C9-4D94-A4EE-EE639BF8B40E}" presName="rootConnector" presStyleLbl="node4" presStyleIdx="16" presStyleCnt="17"/>
      <dgm:spPr/>
      <dgm:t>
        <a:bodyPr/>
        <a:lstStyle/>
        <a:p>
          <a:endParaRPr lang="en-US"/>
        </a:p>
      </dgm:t>
    </dgm:pt>
    <dgm:pt modelId="{33458076-007A-4DE4-9421-4E5E4798BA52}" type="pres">
      <dgm:prSet presAssocID="{D418986D-A2C9-4D94-A4EE-EE639BF8B40E}" presName="hierChild4" presStyleCnt="0"/>
      <dgm:spPr/>
    </dgm:pt>
    <dgm:pt modelId="{23D9031A-7D1D-4D51-BA02-EB18DC702293}" type="pres">
      <dgm:prSet presAssocID="{D418986D-A2C9-4D94-A4EE-EE639BF8B40E}" presName="hierChild5" presStyleCnt="0"/>
      <dgm:spPr/>
    </dgm:pt>
    <dgm:pt modelId="{892875B0-E9C3-4BA8-81DC-20AD9B9BE02F}" type="pres">
      <dgm:prSet presAssocID="{D5A1375F-C58B-4DFE-9DF3-26BBF0968CA1}" presName="hierChild5" presStyleCnt="0"/>
      <dgm:spPr/>
    </dgm:pt>
    <dgm:pt modelId="{4F9E99F2-DC21-BC42-A2BC-12E5BBC4F072}" type="pres">
      <dgm:prSet presAssocID="{9E421D44-F449-AD40-B569-F852AE6B4BBA}" presName="Name50" presStyleLbl="parChTrans1D3" presStyleIdx="10" presStyleCnt="12"/>
      <dgm:spPr/>
      <dgm:t>
        <a:bodyPr/>
        <a:lstStyle/>
        <a:p>
          <a:endParaRPr lang="en-US"/>
        </a:p>
      </dgm:t>
    </dgm:pt>
    <dgm:pt modelId="{9D9CCBD4-C0F1-9344-87D0-8CA514E8FDF4}" type="pres">
      <dgm:prSet presAssocID="{EC9ADCC5-7581-A145-B664-5131CAFFD872}" presName="hierRoot2" presStyleCnt="0">
        <dgm:presLayoutVars>
          <dgm:hierBranch val="l"/>
        </dgm:presLayoutVars>
      </dgm:prSet>
      <dgm:spPr/>
    </dgm:pt>
    <dgm:pt modelId="{D2A14938-B668-B042-B37A-98ABF189F1E4}" type="pres">
      <dgm:prSet presAssocID="{EC9ADCC5-7581-A145-B664-5131CAFFD872}" presName="rootComposite" presStyleCnt="0"/>
      <dgm:spPr/>
    </dgm:pt>
    <dgm:pt modelId="{38D906F6-C89A-A34A-B1B2-708DB1E10433}" type="pres">
      <dgm:prSet presAssocID="{EC9ADCC5-7581-A145-B664-5131CAFFD872}" presName="rootText" presStyleLbl="node3" presStyleIdx="10" presStyleCnt="12" custScaleX="123727" custScaleY="117215" custLinFactNeighborX="47357">
        <dgm:presLayoutVars>
          <dgm:chPref val="3"/>
        </dgm:presLayoutVars>
      </dgm:prSet>
      <dgm:spPr/>
      <dgm:t>
        <a:bodyPr/>
        <a:lstStyle/>
        <a:p>
          <a:endParaRPr lang="en-US"/>
        </a:p>
      </dgm:t>
    </dgm:pt>
    <dgm:pt modelId="{3A7E48E5-030B-8E49-9BFC-28EE3169F7EF}" type="pres">
      <dgm:prSet presAssocID="{EC9ADCC5-7581-A145-B664-5131CAFFD872}" presName="rootConnector" presStyleLbl="node3" presStyleIdx="10" presStyleCnt="12"/>
      <dgm:spPr/>
      <dgm:t>
        <a:bodyPr/>
        <a:lstStyle/>
        <a:p>
          <a:endParaRPr lang="en-US"/>
        </a:p>
      </dgm:t>
    </dgm:pt>
    <dgm:pt modelId="{DB2A02EE-5FFF-A743-B2DB-585C5A6A11BB}" type="pres">
      <dgm:prSet presAssocID="{EC9ADCC5-7581-A145-B664-5131CAFFD872}" presName="hierChild4" presStyleCnt="0"/>
      <dgm:spPr/>
    </dgm:pt>
    <dgm:pt modelId="{28B4FF58-CF2C-FC45-BE16-ABDF5642B11F}" type="pres">
      <dgm:prSet presAssocID="{EC9ADCC5-7581-A145-B664-5131CAFFD872}" presName="hierChild5" presStyleCnt="0"/>
      <dgm:spPr/>
    </dgm:pt>
    <dgm:pt modelId="{148F6AF3-66C3-B947-A4CC-9C6D56DCA335}" type="pres">
      <dgm:prSet presAssocID="{EDD52029-6FFF-5B45-9374-6A2A0FBB6896}" presName="Name50" presStyleLbl="parChTrans1D3" presStyleIdx="11" presStyleCnt="12"/>
      <dgm:spPr/>
      <dgm:t>
        <a:bodyPr/>
        <a:lstStyle/>
        <a:p>
          <a:endParaRPr lang="en-US"/>
        </a:p>
      </dgm:t>
    </dgm:pt>
    <dgm:pt modelId="{3B712840-56F0-5249-8186-E235974BCA7C}" type="pres">
      <dgm:prSet presAssocID="{1B6A1D00-ECE5-2F45-9DD2-F6CD866EBA5B}" presName="hierRoot2" presStyleCnt="0">
        <dgm:presLayoutVars>
          <dgm:hierBranch val="init"/>
        </dgm:presLayoutVars>
      </dgm:prSet>
      <dgm:spPr/>
    </dgm:pt>
    <dgm:pt modelId="{2DC20DEF-4DB0-B64A-B9A6-5A1541C7D28A}" type="pres">
      <dgm:prSet presAssocID="{1B6A1D00-ECE5-2F45-9DD2-F6CD866EBA5B}" presName="rootComposite" presStyleCnt="0"/>
      <dgm:spPr/>
    </dgm:pt>
    <dgm:pt modelId="{1DD76967-9F1B-0D4A-BE57-3FCD1495BBA6}" type="pres">
      <dgm:prSet presAssocID="{1B6A1D00-ECE5-2F45-9DD2-F6CD866EBA5B}" presName="rootText" presStyleLbl="node3" presStyleIdx="11" presStyleCnt="12" custScaleX="124896" custScaleY="91167" custLinFactNeighborX="46392" custLinFactNeighborY="20942">
        <dgm:presLayoutVars>
          <dgm:chPref val="3"/>
        </dgm:presLayoutVars>
      </dgm:prSet>
      <dgm:spPr/>
      <dgm:t>
        <a:bodyPr/>
        <a:lstStyle/>
        <a:p>
          <a:endParaRPr lang="en-US"/>
        </a:p>
      </dgm:t>
    </dgm:pt>
    <dgm:pt modelId="{82E3D4F6-4E70-9F4B-ADFB-3CE47E059357}" type="pres">
      <dgm:prSet presAssocID="{1B6A1D00-ECE5-2F45-9DD2-F6CD866EBA5B}" presName="rootConnector" presStyleLbl="node3" presStyleIdx="11" presStyleCnt="12"/>
      <dgm:spPr/>
      <dgm:t>
        <a:bodyPr/>
        <a:lstStyle/>
        <a:p>
          <a:endParaRPr lang="en-US"/>
        </a:p>
      </dgm:t>
    </dgm:pt>
    <dgm:pt modelId="{F7DEFD4F-C252-4A4E-92C0-BB5FA6E30CFB}" type="pres">
      <dgm:prSet presAssocID="{1B6A1D00-ECE5-2F45-9DD2-F6CD866EBA5B}" presName="hierChild4" presStyleCnt="0"/>
      <dgm:spPr/>
    </dgm:pt>
    <dgm:pt modelId="{34A2202D-730E-5B42-AD7A-9E46EF78FF0F}" type="pres">
      <dgm:prSet presAssocID="{1B6A1D00-ECE5-2F45-9DD2-F6CD866EBA5B}" presName="hierChild5" presStyleCnt="0"/>
      <dgm:spPr/>
    </dgm:pt>
    <dgm:pt modelId="{D8126DBD-64DB-4B02-AE9C-070B81C9F059}" type="pres">
      <dgm:prSet presAssocID="{86EE53F5-2700-4158-99C3-0EAEBB8C80C9}" presName="hierChild5" presStyleCnt="0"/>
      <dgm:spPr/>
    </dgm:pt>
    <dgm:pt modelId="{582A1FAF-47AA-43B7-9826-8741E31FF679}" type="pres">
      <dgm:prSet presAssocID="{475552FE-BF1C-425B-A61B-0830B19FCB20}" presName="Name35" presStyleLbl="parChTrans1D2" presStyleIdx="4" presStyleCnt="6"/>
      <dgm:spPr/>
      <dgm:t>
        <a:bodyPr/>
        <a:lstStyle/>
        <a:p>
          <a:endParaRPr lang="en-US"/>
        </a:p>
      </dgm:t>
    </dgm:pt>
    <dgm:pt modelId="{1C75EBC9-4E44-425E-9DAA-71FCB7D9C2E1}" type="pres">
      <dgm:prSet presAssocID="{4D1CEDD9-3F80-40B4-B364-C50CF61D8968}" presName="hierRoot2" presStyleCnt="0">
        <dgm:presLayoutVars>
          <dgm:hierBranch val="r"/>
        </dgm:presLayoutVars>
      </dgm:prSet>
      <dgm:spPr/>
    </dgm:pt>
    <dgm:pt modelId="{188F991E-40A4-497F-B431-6DB6BBC21D63}" type="pres">
      <dgm:prSet presAssocID="{4D1CEDD9-3F80-40B4-B364-C50CF61D8968}" presName="rootComposite" presStyleCnt="0"/>
      <dgm:spPr/>
    </dgm:pt>
    <dgm:pt modelId="{C5C4366B-F5E3-4DE4-B23C-696640E5E907}" type="pres">
      <dgm:prSet presAssocID="{4D1CEDD9-3F80-40B4-B364-C50CF61D8968}" presName="rootText" presStyleLbl="node2" presStyleIdx="4" presStyleCnt="6" custScaleX="114334" custLinFactNeighborX="52621" custLinFactNeighborY="9930">
        <dgm:presLayoutVars>
          <dgm:chPref val="3"/>
        </dgm:presLayoutVars>
      </dgm:prSet>
      <dgm:spPr/>
      <dgm:t>
        <a:bodyPr/>
        <a:lstStyle/>
        <a:p>
          <a:endParaRPr lang="en-US"/>
        </a:p>
      </dgm:t>
    </dgm:pt>
    <dgm:pt modelId="{2B969E81-6DB3-4EC9-9393-AAF7872A9B2E}" type="pres">
      <dgm:prSet presAssocID="{4D1CEDD9-3F80-40B4-B364-C50CF61D8968}" presName="rootConnector" presStyleLbl="node2" presStyleIdx="4" presStyleCnt="6"/>
      <dgm:spPr/>
      <dgm:t>
        <a:bodyPr/>
        <a:lstStyle/>
        <a:p>
          <a:endParaRPr lang="en-US"/>
        </a:p>
      </dgm:t>
    </dgm:pt>
    <dgm:pt modelId="{5DAE4AC9-8E2C-4A36-BAA2-FF3F1C001DE9}" type="pres">
      <dgm:prSet presAssocID="{4D1CEDD9-3F80-40B4-B364-C50CF61D8968}" presName="hierChild4" presStyleCnt="0"/>
      <dgm:spPr/>
    </dgm:pt>
    <dgm:pt modelId="{33EEF044-E8EB-4E88-A6A0-8B85B404A3C9}" type="pres">
      <dgm:prSet presAssocID="{4D1CEDD9-3F80-40B4-B364-C50CF61D8968}" presName="hierChild5" presStyleCnt="0"/>
      <dgm:spPr/>
    </dgm:pt>
    <dgm:pt modelId="{949C2A66-1186-49FB-8934-91EBFA830A54}" type="pres">
      <dgm:prSet presAssocID="{6DD881C3-B068-4179-A76D-7794B8A8C0B1}" presName="Name35" presStyleLbl="parChTrans1D2" presStyleIdx="5" presStyleCnt="6"/>
      <dgm:spPr/>
      <dgm:t>
        <a:bodyPr/>
        <a:lstStyle/>
        <a:p>
          <a:endParaRPr lang="en-US"/>
        </a:p>
      </dgm:t>
    </dgm:pt>
    <dgm:pt modelId="{CD15F8B8-1DEE-444D-8E25-26AA2685603D}" type="pres">
      <dgm:prSet presAssocID="{528CD841-67BA-4D0D-918A-31C483D6AC47}" presName="hierRoot2" presStyleCnt="0">
        <dgm:presLayoutVars>
          <dgm:hierBranch val="init"/>
        </dgm:presLayoutVars>
      </dgm:prSet>
      <dgm:spPr/>
    </dgm:pt>
    <dgm:pt modelId="{E91FEBB3-84F1-4D7B-8134-28227C340E0C}" type="pres">
      <dgm:prSet presAssocID="{528CD841-67BA-4D0D-918A-31C483D6AC47}" presName="rootComposite" presStyleCnt="0"/>
      <dgm:spPr/>
    </dgm:pt>
    <dgm:pt modelId="{A5467D9B-B989-41B5-A2C3-0CD806BFBBF4}" type="pres">
      <dgm:prSet presAssocID="{528CD841-67BA-4D0D-918A-31C483D6AC47}" presName="rootText" presStyleLbl="node2" presStyleIdx="5" presStyleCnt="6" custScaleX="107369" custLinFactNeighborX="64136" custLinFactNeighborY="11097">
        <dgm:presLayoutVars>
          <dgm:chPref val="3"/>
        </dgm:presLayoutVars>
      </dgm:prSet>
      <dgm:spPr/>
      <dgm:t>
        <a:bodyPr/>
        <a:lstStyle/>
        <a:p>
          <a:endParaRPr lang="en-US"/>
        </a:p>
      </dgm:t>
    </dgm:pt>
    <dgm:pt modelId="{32ECFA6C-6777-4B84-A6C8-6615F5A21BB8}" type="pres">
      <dgm:prSet presAssocID="{528CD841-67BA-4D0D-918A-31C483D6AC47}" presName="rootConnector" presStyleLbl="node2" presStyleIdx="5" presStyleCnt="6"/>
      <dgm:spPr/>
      <dgm:t>
        <a:bodyPr/>
        <a:lstStyle/>
        <a:p>
          <a:endParaRPr lang="en-US"/>
        </a:p>
      </dgm:t>
    </dgm:pt>
    <dgm:pt modelId="{6A3A6D7E-BE5A-4069-8200-6E6D731F9982}" type="pres">
      <dgm:prSet presAssocID="{528CD841-67BA-4D0D-918A-31C483D6AC47}" presName="hierChild4" presStyleCnt="0"/>
      <dgm:spPr/>
    </dgm:pt>
    <dgm:pt modelId="{B3CF086B-AF61-48CB-BF7A-3DE5B528B85B}" type="pres">
      <dgm:prSet presAssocID="{528CD841-67BA-4D0D-918A-31C483D6AC47}" presName="hierChild5" presStyleCnt="0"/>
      <dgm:spPr/>
    </dgm:pt>
    <dgm:pt modelId="{20D1342C-9DC4-4C21-B434-48924DC6B123}" type="pres">
      <dgm:prSet presAssocID="{4CD4F01F-2CBF-43B3-84E8-B5880D265932}" presName="hierChild3" presStyleCnt="0"/>
      <dgm:spPr/>
    </dgm:pt>
  </dgm:ptLst>
  <dgm:cxnLst>
    <dgm:cxn modelId="{4A489319-FA3F-4F5E-AFA8-9D83E57D797A}" srcId="{4CD4F01F-2CBF-43B3-84E8-B5880D265932}" destId="{00B60B3E-5250-4F88-9FDC-5EB06CD0A646}" srcOrd="0" destOrd="0" parTransId="{A3C9C95E-65A0-4969-BBEE-4F676F53BFD9}" sibTransId="{4C97D9FC-4663-42BC-9C26-D0045621D8D4}"/>
    <dgm:cxn modelId="{C24DF693-26D2-4EAC-9803-FE5212B4D65E}" srcId="{712916A6-99DB-4C0D-A31E-918AFD66629F}" destId="{E483DAFF-B23F-40AF-B50E-B19D9C0AB5EF}" srcOrd="2" destOrd="0" parTransId="{CF8B3AA5-6D9E-4343-A2EF-DB08710899A5}" sibTransId="{85F02253-1258-465C-AB4F-388571FF4DDE}"/>
    <dgm:cxn modelId="{DDE4108F-6E68-40A6-8E7B-7260554F7B9C}" srcId="{1F03CDB6-70C5-4829-B173-9D84EF494FD5}" destId="{41848463-7C56-419A-8CD1-CB96A0040132}" srcOrd="2" destOrd="0" parTransId="{DFAC7167-A2F4-4F64-B21F-7B3052F12C4C}" sibTransId="{420EA321-1E00-4768-8FA2-3565984188CF}"/>
    <dgm:cxn modelId="{DEB20F01-30D1-3144-9D39-ED9A931CF530}" srcId="{4E3058DC-E5DC-4DBD-8B75-16B64F44BD5E}" destId="{C9C2C233-9937-984E-8049-90D4817598F2}" srcOrd="1" destOrd="0" parTransId="{59E64493-5F31-B049-AEC1-66EB925F79F4}" sibTransId="{E0154D21-B9F1-3245-A83F-FD98CBB1E5BE}"/>
    <dgm:cxn modelId="{7D584092-B072-4F23-B315-A47A39B849B8}" srcId="{D5A1375F-C58B-4DFE-9DF3-26BBF0968CA1}" destId="{D418986D-A2C9-4D94-A4EE-EE639BF8B40E}" srcOrd="1" destOrd="0" parTransId="{EBAA5BFD-095E-4567-9573-447FBB567A26}" sibTransId="{74478A21-D418-4B14-BDA3-666E33F9F36E}"/>
    <dgm:cxn modelId="{1E35B8B1-561C-8047-B3BA-3F42F635A1FA}" type="presOf" srcId="{CC432B18-D9EF-45EF-981A-79431B4F5CF2}" destId="{FD8B86CB-E18C-4199-9D87-6872DE1A11DD}" srcOrd="0" destOrd="0" presId="urn:microsoft.com/office/officeart/2005/8/layout/orgChart1"/>
    <dgm:cxn modelId="{AD0AF98A-AB82-9241-B108-0795E3C6C6AF}" type="presOf" srcId="{1ABD922B-61E7-5545-8F37-313BCF944B8F}" destId="{FC1E34EB-A21D-B343-BACA-F5E939422E4C}" srcOrd="0" destOrd="0" presId="urn:microsoft.com/office/officeart/2005/8/layout/orgChart1"/>
    <dgm:cxn modelId="{E6C88FB0-3EF3-7A44-B46B-EBB1040232B6}" type="presOf" srcId="{3A90BF7E-0B3F-4058-9805-F847739D2F91}" destId="{B9B20F01-8A04-47C4-A4EE-0976FAD3C4E4}" srcOrd="0" destOrd="0" presId="urn:microsoft.com/office/officeart/2005/8/layout/orgChart1"/>
    <dgm:cxn modelId="{27E0E92D-5BAD-4C8F-B796-0396F30F62DB}" srcId="{4CD4F01F-2CBF-43B3-84E8-B5880D265932}" destId="{4C62AE51-B68B-44B3-9DF2-2BA4D9FCAD0E}" srcOrd="1" destOrd="0" parTransId="{817B3C3F-C9B1-4671-A730-67D7324324DD}" sibTransId="{158DD0E8-8223-4A5C-BE00-BE9CA3BAF394}"/>
    <dgm:cxn modelId="{AF417E7D-6C31-4C70-BDAE-C5A6C6DC3388}" srcId="{4CD4F01F-2CBF-43B3-84E8-B5880D265932}" destId="{86EE53F5-2700-4158-99C3-0EAEBB8C80C9}" srcOrd="3" destOrd="0" parTransId="{8A5B6572-4562-49B6-AE18-45D1699300E1}" sibTransId="{91751EC0-70E7-40B2-BBBF-4749C013AD33}"/>
    <dgm:cxn modelId="{78C9243D-0021-F848-9545-8EEA2D1101E8}" type="presOf" srcId="{FC70E244-30B5-4147-A989-5F64427961DC}" destId="{210D8F97-060E-45FC-B705-0FD2097BAB76}" srcOrd="1" destOrd="0" presId="urn:microsoft.com/office/officeart/2005/8/layout/orgChart1"/>
    <dgm:cxn modelId="{D13174E7-F534-4560-8A45-98F18AF622DC}" srcId="{D5A1375F-C58B-4DFE-9DF3-26BBF0968CA1}" destId="{700127B4-F35F-4605-9241-1DDF759767BD}" srcOrd="0" destOrd="0" parTransId="{FAD90AC6-129D-45C3-ADDE-6AE728FB7D7B}" sibTransId="{12C72A4D-CFFC-488A-8C0F-92EC5F36F410}"/>
    <dgm:cxn modelId="{806E9AF4-B8F6-7A4D-8172-64CD12999490}" type="presOf" srcId="{1B6A1D00-ECE5-2F45-9DD2-F6CD866EBA5B}" destId="{82E3D4F6-4E70-9F4B-ADFB-3CE47E059357}" srcOrd="1" destOrd="0" presId="urn:microsoft.com/office/officeart/2005/8/layout/orgChart1"/>
    <dgm:cxn modelId="{E682852C-D9FD-0045-915B-5172C1F1218A}" type="presOf" srcId="{3366D026-17F4-4C5D-B98C-F0F25C9D952B}" destId="{3EA49244-3354-44B4-B2D3-4864A01EA48E}" srcOrd="0" destOrd="0" presId="urn:microsoft.com/office/officeart/2005/8/layout/orgChart1"/>
    <dgm:cxn modelId="{69BBA113-A5D9-5A47-8764-CFD3B533A364}" type="presOf" srcId="{00F4FE5B-B171-8140-B4D3-D12AF7AE0711}" destId="{A900B9BB-607E-3542-BFAC-9D060DDE34F4}" srcOrd="0" destOrd="0" presId="urn:microsoft.com/office/officeart/2005/8/layout/orgChart1"/>
    <dgm:cxn modelId="{1A26699A-A820-F249-8567-2B45DD676FFD}" type="presOf" srcId="{475552FE-BF1C-425B-A61B-0830B19FCB20}" destId="{582A1FAF-47AA-43B7-9826-8741E31FF679}" srcOrd="0" destOrd="0" presId="urn:microsoft.com/office/officeart/2005/8/layout/orgChart1"/>
    <dgm:cxn modelId="{B3203283-20FF-441A-B76B-7440A2D65276}" srcId="{00B60B3E-5250-4F88-9FDC-5EB06CD0A646}" destId="{4702B546-4137-43F3-BAE4-BC7840C9B787}" srcOrd="1" destOrd="0" parTransId="{012E8DAE-55EC-41EE-9241-47E737ECE7D3}" sibTransId="{E8B6FB49-EE84-4FC3-9E63-00194FB0AAA7}"/>
    <dgm:cxn modelId="{E0F4A5B6-76F8-1243-9A2C-7ECAC0DD9AD3}" type="presOf" srcId="{86EE53F5-2700-4158-99C3-0EAEBB8C80C9}" destId="{443003AB-E8F9-4814-B81E-CFA84BA09C62}" srcOrd="1" destOrd="0" presId="urn:microsoft.com/office/officeart/2005/8/layout/orgChart1"/>
    <dgm:cxn modelId="{DC2B7629-C224-472B-8FF7-AF8EFC350728}" srcId="{00B60B3E-5250-4F88-9FDC-5EB06CD0A646}" destId="{712916A6-99DB-4C0D-A31E-918AFD66629F}" srcOrd="0" destOrd="0" parTransId="{44DF6072-30B6-4301-96D8-E6D5DC16E766}" sibTransId="{5F321C4B-2CE9-4286-95DD-1AA474B4E5AF}"/>
    <dgm:cxn modelId="{15211872-6A7D-084C-81FF-A27CF3F3CC73}" type="presOf" srcId="{FC70E244-30B5-4147-A989-5F64427961DC}" destId="{175A37BF-01B4-4B30-B8E2-8DEEFD1D93C0}" srcOrd="0" destOrd="0" presId="urn:microsoft.com/office/officeart/2005/8/layout/orgChart1"/>
    <dgm:cxn modelId="{E1C7944D-1C25-2641-B73B-5D3FF1C127FE}" type="presOf" srcId="{00B60B3E-5250-4F88-9FDC-5EB06CD0A646}" destId="{94AF7037-5835-4400-BFA5-6400D591B7CA}" srcOrd="0" destOrd="0" presId="urn:microsoft.com/office/officeart/2005/8/layout/orgChart1"/>
    <dgm:cxn modelId="{69447F46-63CA-EA47-AF4B-9AF4A8CE4021}" type="presOf" srcId="{EE9CF544-A2A0-46BA-B135-ACE4D2FD6EB8}" destId="{2E08A2D1-84F5-4BD5-BF48-CEAB54ACE44A}" srcOrd="0" destOrd="0" presId="urn:microsoft.com/office/officeart/2005/8/layout/orgChart1"/>
    <dgm:cxn modelId="{333DA00F-C7C9-354A-8944-970328D1D314}" type="presOf" srcId="{1A81E838-3B6F-4D2F-8BBB-1AA077BE3E12}" destId="{0E72702C-E009-43C6-A90A-261882DFE81D}" srcOrd="0" destOrd="0" presId="urn:microsoft.com/office/officeart/2005/8/layout/orgChart1"/>
    <dgm:cxn modelId="{6DEAD858-7103-FF42-BF10-5FFB68D4019F}" type="presOf" srcId="{A1AC7BD2-F520-457A-8D98-EFB8F223677B}" destId="{55CF1A36-BC55-40AC-9CBF-A2299D236078}" srcOrd="0" destOrd="0" presId="urn:microsoft.com/office/officeart/2005/8/layout/orgChart1"/>
    <dgm:cxn modelId="{91ADF238-BD7C-064C-97AE-739230AF1550}" type="presOf" srcId="{41848463-7C56-419A-8CD1-CB96A0040132}" destId="{53D2254C-53B4-4C4E-BF15-18367A172A5D}" srcOrd="1" destOrd="0" presId="urn:microsoft.com/office/officeart/2005/8/layout/orgChart1"/>
    <dgm:cxn modelId="{700078F5-D3E5-6642-97E7-35AA916B6DEC}" type="presOf" srcId="{D5A1375F-C58B-4DFE-9DF3-26BBF0968CA1}" destId="{5A94A944-132C-40CF-9BA2-ED76A6DD0252}" srcOrd="1" destOrd="0" presId="urn:microsoft.com/office/officeart/2005/8/layout/orgChart1"/>
    <dgm:cxn modelId="{3CAB023D-7E1F-9F44-9E47-42D303884682}" type="presOf" srcId="{6DD881C3-B068-4179-A76D-7794B8A8C0B1}" destId="{949C2A66-1186-49FB-8934-91EBFA830A54}" srcOrd="0" destOrd="0" presId="urn:microsoft.com/office/officeart/2005/8/layout/orgChart1"/>
    <dgm:cxn modelId="{07D42B13-BAB9-6040-AD79-618B5D56C3F1}" type="presOf" srcId="{EDD52029-6FFF-5B45-9374-6A2A0FBB6896}" destId="{148F6AF3-66C3-B947-A4CC-9C6D56DCA335}" srcOrd="0" destOrd="0" presId="urn:microsoft.com/office/officeart/2005/8/layout/orgChart1"/>
    <dgm:cxn modelId="{BF016573-3700-B44F-AEFB-6BCC8EFEEA61}" type="presOf" srcId="{71AD255B-ED7F-3F4B-BA7E-42A7B91A375D}" destId="{3D149BB1-D7D1-874E-8A32-2757A197EB02}" srcOrd="0" destOrd="0" presId="urn:microsoft.com/office/officeart/2005/8/layout/orgChart1"/>
    <dgm:cxn modelId="{C2AAB0CD-183C-427F-B6EE-EEBE7E1857ED}" srcId="{712916A6-99DB-4C0D-A31E-918AFD66629F}" destId="{287AADD0-AA55-467E-A161-02552E778309}" srcOrd="1" destOrd="0" parTransId="{CCBD0197-C6AB-4885-9BCB-C1D67C699CFA}" sibTransId="{7296F4E5-C1BD-4B38-ACB2-45409FB2E354}"/>
    <dgm:cxn modelId="{A67CC932-BE34-D740-9515-9D60FCC22605}" type="presOf" srcId="{9F727641-A84E-4DD8-9166-45A8B07F649B}" destId="{C66A6ACE-635A-42D3-B6FE-55DB9998F86E}" srcOrd="1" destOrd="0" presId="urn:microsoft.com/office/officeart/2005/8/layout/orgChart1"/>
    <dgm:cxn modelId="{A50406FE-BDDC-134E-A57E-143682383C8B}" type="presOf" srcId="{700127B4-F35F-4605-9241-1DDF759767BD}" destId="{B7060065-7A30-4912-AD50-0557A1D905AA}" srcOrd="1" destOrd="0" presId="urn:microsoft.com/office/officeart/2005/8/layout/orgChart1"/>
    <dgm:cxn modelId="{4A8BBCA6-0452-D842-A4E5-707DEEB5579F}" type="presOf" srcId="{4702B546-4137-43F3-BAE4-BC7840C9B787}" destId="{EB5AEE6C-CA3D-44A3-B6BA-5B92D3F1DC00}" srcOrd="1" destOrd="0" presId="urn:microsoft.com/office/officeart/2005/8/layout/orgChart1"/>
    <dgm:cxn modelId="{16DE5524-1CE7-7B4B-910F-0E50785F6569}" type="presOf" srcId="{94F2E4CF-2771-4CD5-B640-EFE95D0BC9C6}" destId="{20628698-B49B-40FB-A0F9-3AA964DE4FAA}" srcOrd="0" destOrd="0" presId="urn:microsoft.com/office/officeart/2005/8/layout/orgChart1"/>
    <dgm:cxn modelId="{60D2596D-AD78-8748-A6A4-17A28D1EC4CC}" type="presOf" srcId="{302E7597-27E9-E048-9FF9-D060222C3427}" destId="{66401530-D9EC-BC41-A96D-40F14BE8ADDA}" srcOrd="1" destOrd="0" presId="urn:microsoft.com/office/officeart/2005/8/layout/orgChart1"/>
    <dgm:cxn modelId="{E65987B9-A544-4821-AEE1-3BFD41924246}" srcId="{4CD4F01F-2CBF-43B3-84E8-B5880D265932}" destId="{C9EC0A60-5015-47E5-A2F0-869446EE98EA}" srcOrd="2" destOrd="0" parTransId="{25ED75BE-79E7-4A5C-86B4-FF3CD50D5A1C}" sibTransId="{2E385FAF-A8DF-437D-A40F-E916EABA28D1}"/>
    <dgm:cxn modelId="{8B5EA67A-5725-F64D-B2FD-7CBF7645D8F5}" type="presOf" srcId="{AEB73933-AF4B-49D7-A20C-5FC76EBAE325}" destId="{76AE37D5-1034-4683-B0C1-DABCC079D0CD}" srcOrd="1" destOrd="0" presId="urn:microsoft.com/office/officeart/2005/8/layout/orgChart1"/>
    <dgm:cxn modelId="{678F23F9-464E-3847-885E-BD4F953358FD}" type="presOf" srcId="{012E8DAE-55EC-41EE-9241-47E737ECE7D3}" destId="{D27488F0-CFD7-454E-8C96-23B6A7C0A6F3}" srcOrd="0" destOrd="0" presId="urn:microsoft.com/office/officeart/2005/8/layout/orgChart1"/>
    <dgm:cxn modelId="{03685F2B-8040-8040-8CE0-BFAA7273B4C5}" type="presOf" srcId="{1A81E838-3B6F-4D2F-8BBB-1AA077BE3E12}" destId="{98D252BC-A3A9-464B-AA0C-4C2826661C75}" srcOrd="1" destOrd="0" presId="urn:microsoft.com/office/officeart/2005/8/layout/orgChart1"/>
    <dgm:cxn modelId="{C6776D48-7E23-444D-AE36-BF2A9A773FC5}" type="presOf" srcId="{AEB73933-AF4B-49D7-A20C-5FC76EBAE325}" destId="{667F3746-5F52-48B0-9165-50ACAFA2968F}" srcOrd="0" destOrd="0" presId="urn:microsoft.com/office/officeart/2005/8/layout/orgChart1"/>
    <dgm:cxn modelId="{43E9F4DF-2358-C54F-A22E-EFFB138895FD}" type="presOf" srcId="{1B6A1D00-ECE5-2F45-9DD2-F6CD866EBA5B}" destId="{1DD76967-9F1B-0D4A-BE57-3FCD1495BBA6}" srcOrd="0" destOrd="0" presId="urn:microsoft.com/office/officeart/2005/8/layout/orgChart1"/>
    <dgm:cxn modelId="{673A0E44-3DB1-624F-9A52-842E2F2609FB}" type="presOf" srcId="{59E64493-5F31-B049-AEC1-66EB925F79F4}" destId="{277CBE54-940F-0241-B102-DEE5F653FF56}" srcOrd="0" destOrd="0" presId="urn:microsoft.com/office/officeart/2005/8/layout/orgChart1"/>
    <dgm:cxn modelId="{3168BCA8-0DB4-F443-A130-A5089EF693A7}" type="presOf" srcId="{DFAC7167-A2F4-4F64-B21F-7B3052F12C4C}" destId="{B00D9592-F957-4FDC-8E24-28745E38830D}" srcOrd="0" destOrd="0" presId="urn:microsoft.com/office/officeart/2005/8/layout/orgChart1"/>
    <dgm:cxn modelId="{018286DE-A68C-47B3-B8DE-300E82A6B9C1}" srcId="{4CD4F01F-2CBF-43B3-84E8-B5880D265932}" destId="{528CD841-67BA-4D0D-918A-31C483D6AC47}" srcOrd="5" destOrd="0" parTransId="{6DD881C3-B068-4179-A76D-7794B8A8C0B1}" sibTransId="{E8FC5475-FD37-47D2-AA8B-646B3B010EC0}"/>
    <dgm:cxn modelId="{DCE0186A-E2B6-0746-9DA9-C14BE597F20B}" type="presOf" srcId="{6E21008E-9A44-2341-BB6A-AA5DA4253662}" destId="{29304120-F1C1-3148-99F0-DC4DBFF3DF1E}" srcOrd="1" destOrd="0" presId="urn:microsoft.com/office/officeart/2005/8/layout/orgChart1"/>
    <dgm:cxn modelId="{503FE1DF-E819-CD41-9C2C-BCA836A482B6}" srcId="{C9EC0A60-5015-47E5-A2F0-869446EE98EA}" destId="{5531A4CB-8A6E-BB4E-A42C-7E4A42EB7B5A}" srcOrd="2" destOrd="0" parTransId="{B85AA65F-C6E9-FE4C-A3EA-A6B73AF0AE59}" sibTransId="{4DFCA132-4246-994C-AFD3-614613E0489B}"/>
    <dgm:cxn modelId="{F432BA68-3483-9344-BB39-0481945AB07C}" type="presOf" srcId="{64FE2C2C-907E-4E33-9B6D-9C585AC9F9B5}" destId="{574017F0-C1B9-4BA6-84E5-829076032F2D}" srcOrd="0" destOrd="0" presId="urn:microsoft.com/office/officeart/2005/8/layout/orgChart1"/>
    <dgm:cxn modelId="{7387A07A-8DDE-184B-B90E-9C9496BB2AB4}" type="presOf" srcId="{4D1CEDD9-3F80-40B4-B364-C50CF61D8968}" destId="{2B969E81-6DB3-4EC9-9393-AAF7872A9B2E}" srcOrd="1" destOrd="0" presId="urn:microsoft.com/office/officeart/2005/8/layout/orgChart1"/>
    <dgm:cxn modelId="{F582DE92-CE02-7947-9C25-4D752AF41F90}" type="presOf" srcId="{94F2E4CF-2771-4CD5-B640-EFE95D0BC9C6}" destId="{42C846A2-4A0E-4CCC-B94E-BF7D2E78E8BF}" srcOrd="1" destOrd="0" presId="urn:microsoft.com/office/officeart/2005/8/layout/orgChart1"/>
    <dgm:cxn modelId="{35E57B52-278C-1640-A2F7-107C527DB9ED}" type="presOf" srcId="{5531A4CB-8A6E-BB4E-A42C-7E4A42EB7B5A}" destId="{B5EDDFB3-B871-A742-ACC1-BBE688FE7D4A}" srcOrd="1" destOrd="0" presId="urn:microsoft.com/office/officeart/2005/8/layout/orgChart1"/>
    <dgm:cxn modelId="{A5993261-6F8C-974C-866C-1C403FA56CDB}" type="presOf" srcId="{3E22F1C3-58ED-4554-98E9-F0EF84BAA544}" destId="{CFC68366-B20F-45E3-9C17-EE2508CCDC87}" srcOrd="0" destOrd="0" presId="urn:microsoft.com/office/officeart/2005/8/layout/orgChart1"/>
    <dgm:cxn modelId="{48BBDCEC-4F39-1246-A543-D6E84BB10F09}" type="presOf" srcId="{9E421D44-F449-AD40-B569-F852AE6B4BBA}" destId="{4F9E99F2-DC21-BC42-A2BC-12E5BBC4F072}" srcOrd="0" destOrd="0" presId="urn:microsoft.com/office/officeart/2005/8/layout/orgChart1"/>
    <dgm:cxn modelId="{33DD57BB-A129-4943-9F76-A34AA72A8061}" type="presOf" srcId="{8BFA6253-22F2-0E42-A22C-7A4E2E2E3C74}" destId="{67C585B1-12C8-534E-8024-F1730A6D486B}" srcOrd="0" destOrd="0" presId="urn:microsoft.com/office/officeart/2005/8/layout/orgChart1"/>
    <dgm:cxn modelId="{D600CC51-18AA-D345-AF1D-8707724F3866}" type="presOf" srcId="{96953341-37F1-4462-86EF-F1484BF8983A}" destId="{83EAB209-33F8-4B77-9EEA-42777E1AC25E}" srcOrd="0" destOrd="0" presId="urn:microsoft.com/office/officeart/2005/8/layout/orgChart1"/>
    <dgm:cxn modelId="{FB66F543-72F2-154B-9FA6-A9DEA7EAED83}" type="presOf" srcId="{1F03CDB6-70C5-4829-B173-9D84EF494FD5}" destId="{1B7840EF-54A8-4E5C-A554-578D7F9755B1}" srcOrd="0" destOrd="0" presId="urn:microsoft.com/office/officeart/2005/8/layout/orgChart1"/>
    <dgm:cxn modelId="{CC9965F8-513A-154E-A3D4-2DEC2E3A3BEE}" type="presOf" srcId="{AB1869A8-F62E-4085-AD5F-5C5F98FC7291}" destId="{08D32BFB-D910-4069-82EF-7FB8C3B56B29}" srcOrd="1" destOrd="0" presId="urn:microsoft.com/office/officeart/2005/8/layout/orgChart1"/>
    <dgm:cxn modelId="{ED4A28A1-6494-AE47-9CEC-F41670B53C9E}" type="presOf" srcId="{CCBD0197-C6AB-4885-9BCB-C1D67C699CFA}" destId="{899CA19B-70E4-46E2-90C8-C0B49C2F944B}" srcOrd="0" destOrd="0" presId="urn:microsoft.com/office/officeart/2005/8/layout/orgChart1"/>
    <dgm:cxn modelId="{9E46A6CC-61B3-B047-B4BC-1C174BA6EFDA}" type="presOf" srcId="{CF8B3AA5-6D9E-4343-A2EF-DB08710899A5}" destId="{75B0BC5D-3461-4A09-8F07-9F54F7CC05FA}" srcOrd="0" destOrd="0" presId="urn:microsoft.com/office/officeart/2005/8/layout/orgChart1"/>
    <dgm:cxn modelId="{DD6CB077-9C2E-8E46-B341-C7CEF1DE8D94}" type="presOf" srcId="{4E3058DC-E5DC-4DBD-8B75-16B64F44BD5E}" destId="{3DEDD41A-F644-498C-AAAE-01374C831545}" srcOrd="1" destOrd="0" presId="urn:microsoft.com/office/officeart/2005/8/layout/orgChart1"/>
    <dgm:cxn modelId="{349B4CA5-8FB2-2244-885B-81D29578F6B6}" type="presOf" srcId="{C9C2C233-9937-984E-8049-90D4817598F2}" destId="{1D486AFE-B93B-AD42-9057-2AAEC2DD6C2F}" srcOrd="0" destOrd="0" presId="urn:microsoft.com/office/officeart/2005/8/layout/orgChart1"/>
    <dgm:cxn modelId="{74253A44-1867-5E4C-86B7-D5DF7773DD74}" type="presOf" srcId="{EBB9EA9E-73A3-411C-9490-1ED91FFCFFFD}" destId="{2496EE40-5E93-4FC4-8CDA-702B998B8254}" srcOrd="1" destOrd="0" presId="urn:microsoft.com/office/officeart/2005/8/layout/orgChart1"/>
    <dgm:cxn modelId="{0F1E0E57-F70F-47D5-801F-2D8B8BFD929B}" srcId="{DD7AF585-7E64-418A-9013-E25E838B5DA3}" destId="{4CD4F01F-2CBF-43B3-84E8-B5880D265932}" srcOrd="0" destOrd="0" parTransId="{6300B482-F6FE-4B3E-AE5F-3FC4A2E823C2}" sibTransId="{CD31159F-4011-43F2-947A-9C27F163B9A4}"/>
    <dgm:cxn modelId="{870710D9-57A7-5B43-8CCC-51E2B2FF8420}" type="presOf" srcId="{3A4E310B-5BBA-49E7-907E-8BE96AAF6ACE}" destId="{98DF5A73-6A2C-4FE0-BF33-6A763A6654BD}" srcOrd="0" destOrd="0" presId="urn:microsoft.com/office/officeart/2005/8/layout/orgChart1"/>
    <dgm:cxn modelId="{809D790D-4007-B94F-9711-FA2D8E1AF1AE}" srcId="{4E3058DC-E5DC-4DBD-8B75-16B64F44BD5E}" destId="{6E21008E-9A44-2341-BB6A-AA5DA4253662}" srcOrd="3" destOrd="0" parTransId="{8BFA6253-22F2-0E42-A22C-7A4E2E2E3C74}" sibTransId="{CCC9C3E0-FDDF-FF48-BDB2-E519AAD20AC8}"/>
    <dgm:cxn modelId="{0DA0B30B-D6E8-4029-9200-D46018604E8C}" srcId="{AEB73933-AF4B-49D7-A20C-5FC76EBAE325}" destId="{09321A4A-9355-4768-AD68-84A5F4D39FB9}" srcOrd="0" destOrd="0" parTransId="{225FC6B3-38E2-48E9-AF65-E8C18670C262}" sibTransId="{08892A37-E224-4CEF-892C-3565EBCA6F55}"/>
    <dgm:cxn modelId="{CFC63D8F-6814-8B46-A6A8-6ED8CB7E92E7}" type="presOf" srcId="{DD7AF585-7E64-418A-9013-E25E838B5DA3}" destId="{3262C002-E50B-49C5-A6B1-C6F7D4934ACA}" srcOrd="0" destOrd="0" presId="urn:microsoft.com/office/officeart/2005/8/layout/orgChart1"/>
    <dgm:cxn modelId="{AF17AC53-FF12-854B-AF51-6B3564C21615}" type="presOf" srcId="{09321A4A-9355-4768-AD68-84A5F4D39FB9}" destId="{1AE53D0F-7C1D-4E9E-A0D8-F5707B9058EC}" srcOrd="0" destOrd="0" presId="urn:microsoft.com/office/officeart/2005/8/layout/orgChart1"/>
    <dgm:cxn modelId="{70191B07-CDBC-4C49-9BF8-F75E7C4EB70D}" type="presOf" srcId="{4E3058DC-E5DC-4DBD-8B75-16B64F44BD5E}" destId="{039E5CF9-1E3C-4523-A4CC-F473027C6F17}" srcOrd="0" destOrd="0" presId="urn:microsoft.com/office/officeart/2005/8/layout/orgChart1"/>
    <dgm:cxn modelId="{A15588AC-B6CD-3142-B6B0-05B6175D7E24}" type="presOf" srcId="{4CD4F01F-2CBF-43B3-84E8-B5880D265932}" destId="{73B84A07-14D8-412F-899B-19B2A051DCAE}" srcOrd="0" destOrd="0" presId="urn:microsoft.com/office/officeart/2005/8/layout/orgChart1"/>
    <dgm:cxn modelId="{1465C6FD-E696-C948-A6C4-666B8BA93D9F}" type="presOf" srcId="{8FEA1400-426B-4DC6-A40E-30331FCF2F72}" destId="{D3F612A1-CFB8-465E-B569-3405B5193041}" srcOrd="0" destOrd="0" presId="urn:microsoft.com/office/officeart/2005/8/layout/orgChart1"/>
    <dgm:cxn modelId="{91B0D6AB-A1FB-4B3E-A5AB-5B6DF4A4C8A7}" srcId="{C9EC0A60-5015-47E5-A2F0-869446EE98EA}" destId="{AB1869A8-F62E-4085-AD5F-5C5F98FC7291}" srcOrd="1" destOrd="0" parTransId="{3A90BF7E-0B3F-4058-9805-F847739D2F91}" sibTransId="{88BC1706-F372-490F-8C6E-13BDFC3D7D0F}"/>
    <dgm:cxn modelId="{2FCEEB20-27ED-4F43-A0E0-F609DFAAB36C}" type="presOf" srcId="{A3C9C95E-65A0-4969-BBEE-4F676F53BFD9}" destId="{64BDA16D-7F68-45DF-851C-F6869E49052A}" srcOrd="0" destOrd="0" presId="urn:microsoft.com/office/officeart/2005/8/layout/orgChart1"/>
    <dgm:cxn modelId="{3A27221B-0656-D549-AA1B-CEB8EA610F75}" type="presOf" srcId="{44DF6072-30B6-4301-96D8-E6D5DC16E766}" destId="{78547043-C611-40DF-A3DF-5E2D2F6C37CA}" srcOrd="0" destOrd="0" presId="urn:microsoft.com/office/officeart/2005/8/layout/orgChart1"/>
    <dgm:cxn modelId="{634B34E2-38FF-1040-AE17-D7F5D5072AD1}" srcId="{86EE53F5-2700-4158-99C3-0EAEBB8C80C9}" destId="{1B6A1D00-ECE5-2F45-9DD2-F6CD866EBA5B}" srcOrd="2" destOrd="0" parTransId="{EDD52029-6FFF-5B45-9374-6A2A0FBB6896}" sibTransId="{4D8C2EB5-AE55-904B-B546-667E0C0B0475}"/>
    <dgm:cxn modelId="{557C62F7-C296-4B40-9366-6BD9B10EB8A8}" srcId="{C9EC0A60-5015-47E5-A2F0-869446EE98EA}" destId="{1F03CDB6-70C5-4829-B173-9D84EF494FD5}" srcOrd="0" destOrd="0" parTransId="{200AD823-39C3-4D83-963C-1B66242D319C}" sibTransId="{BE2CF598-9B8B-4087-AD8F-2BC7970BE74C}"/>
    <dgm:cxn modelId="{EB82CAF5-7FB6-7A4E-AAEA-7B3F8B4741A6}" type="presOf" srcId="{287AADD0-AA55-467E-A161-02552E778309}" destId="{623904FB-CB14-464C-B793-27C4EAA4E826}" srcOrd="0" destOrd="0" presId="urn:microsoft.com/office/officeart/2005/8/layout/orgChart1"/>
    <dgm:cxn modelId="{56AD5EBE-3DA3-4840-BD0F-280BBD7E0980}" srcId="{1F03CDB6-70C5-4829-B173-9D84EF494FD5}" destId="{9F727641-A84E-4DD8-9166-45A8B07F649B}" srcOrd="0" destOrd="0" parTransId="{3A4E310B-5BBA-49E7-907E-8BE96AAF6ACE}" sibTransId="{2282DE5E-76F2-4F83-B990-1AEBB168C606}"/>
    <dgm:cxn modelId="{6B98A3AA-2821-2F4E-8C7B-DAEEA5A7711F}" type="presOf" srcId="{817B3C3F-C9B1-4671-A730-67D7324324DD}" destId="{87E3F26F-518E-4335-A7A1-1AE69F9E6282}" srcOrd="0" destOrd="0" presId="urn:microsoft.com/office/officeart/2005/8/layout/orgChart1"/>
    <dgm:cxn modelId="{2D1C42F9-1275-9F43-AB22-8EF27F8A8112}" type="presOf" srcId="{EBAA5BFD-095E-4567-9573-447FBB567A26}" destId="{887DD4C7-A53E-4AB9-B24F-D9D720B1F341}" srcOrd="0" destOrd="0" presId="urn:microsoft.com/office/officeart/2005/8/layout/orgChart1"/>
    <dgm:cxn modelId="{9021791C-F5A1-0046-97A3-C2E64D005DA6}" type="presOf" srcId="{528CD841-67BA-4D0D-918A-31C483D6AC47}" destId="{32ECFA6C-6777-4B84-A6C8-6615F5A21BB8}" srcOrd="1" destOrd="0" presId="urn:microsoft.com/office/officeart/2005/8/layout/orgChart1"/>
    <dgm:cxn modelId="{CF05B3AF-CA99-084E-87C3-5B53497F3565}" type="presOf" srcId="{E483DAFF-B23F-40AF-B50E-B19D9C0AB5EF}" destId="{529DFAE2-344A-4FE6-8B12-2AB74A3AD5EC}" srcOrd="0" destOrd="0" presId="urn:microsoft.com/office/officeart/2005/8/layout/orgChart1"/>
    <dgm:cxn modelId="{87751D24-A4A3-6E43-8622-D7648A11ABCA}" type="presOf" srcId="{AE4048DB-E267-4D2F-BEC0-14C11CC3D03A}" destId="{FC86B0BE-B28F-4F2F-B8BF-5900B6570311}" srcOrd="0" destOrd="0" presId="urn:microsoft.com/office/officeart/2005/8/layout/orgChart1"/>
    <dgm:cxn modelId="{F156D5D7-4510-4B47-B01F-E390F7EB26E4}" type="presOf" srcId="{41848463-7C56-419A-8CD1-CB96A0040132}" destId="{4BB30277-83E3-4034-853A-CC3DBD774FCA}" srcOrd="0" destOrd="0" presId="urn:microsoft.com/office/officeart/2005/8/layout/orgChart1"/>
    <dgm:cxn modelId="{A608C8D7-113D-424E-8869-D7DF7D190983}" type="presOf" srcId="{AB1869A8-F62E-4085-AD5F-5C5F98FC7291}" destId="{6DBC4302-D301-4F0A-A3B8-FCFF9338C9D4}" srcOrd="0" destOrd="0" presId="urn:microsoft.com/office/officeart/2005/8/layout/orgChart1"/>
    <dgm:cxn modelId="{51BAE0FC-29DC-094D-BE22-3ED8F4BE3348}" type="presOf" srcId="{1ABD922B-61E7-5545-8F37-313BCF944B8F}" destId="{B65AC26B-E22A-F345-B81E-6FF55A70F9BF}" srcOrd="1" destOrd="0" presId="urn:microsoft.com/office/officeart/2005/8/layout/orgChart1"/>
    <dgm:cxn modelId="{DA3D9267-AE45-3942-AD8C-9E962C8E2D55}" type="presOf" srcId="{200AD823-39C3-4D83-963C-1B66242D319C}" destId="{880A65A7-498E-48EB-A9CD-422CC1CE8501}" srcOrd="0" destOrd="0" presId="urn:microsoft.com/office/officeart/2005/8/layout/orgChart1"/>
    <dgm:cxn modelId="{0046880D-6CB4-2843-BA48-D11C93532284}" type="presOf" srcId="{C9EC0A60-5015-47E5-A2F0-869446EE98EA}" destId="{D3FAB4CF-9D37-4911-A747-A7CB13FC45C6}" srcOrd="1" destOrd="0" presId="urn:microsoft.com/office/officeart/2005/8/layout/orgChart1"/>
    <dgm:cxn modelId="{81789519-65AC-E84B-9F4A-BB83F9D8CA93}" type="presOf" srcId="{EE9CF544-A2A0-46BA-B135-ACE4D2FD6EB8}" destId="{0FED6761-8D0C-4F46-A83F-34ED6BCD4AF6}" srcOrd="1" destOrd="0" presId="urn:microsoft.com/office/officeart/2005/8/layout/orgChart1"/>
    <dgm:cxn modelId="{748EF119-4E25-944E-9C1A-402F6E87345C}" type="presOf" srcId="{4C62AE51-B68B-44B3-9DF2-2BA4D9FCAD0E}" destId="{AE8263E3-022D-4E3A-8319-180C54CE637B}" srcOrd="1" destOrd="0" presId="urn:microsoft.com/office/officeart/2005/8/layout/orgChart1"/>
    <dgm:cxn modelId="{E343CF5A-C0E8-44F8-B359-87F97FC867FC}" srcId="{C9EC0A60-5015-47E5-A2F0-869446EE98EA}" destId="{AEB73933-AF4B-49D7-A20C-5FC76EBAE325}" srcOrd="3" destOrd="0" parTransId="{569592CC-6CFF-4854-A4B4-E9909817154D}" sibTransId="{C146AB01-927C-4A9F-98F4-CBB4E9C89217}"/>
    <dgm:cxn modelId="{798DEB32-246D-4391-9EBF-A6A18BEFE5DF}" srcId="{1F03CDB6-70C5-4829-B173-9D84EF494FD5}" destId="{FC70E244-30B5-4147-A989-5F64427961DC}" srcOrd="3" destOrd="0" parTransId="{84669439-53C0-4B70-B23D-B2CDC187F4FA}" sibTransId="{C0E5E8E4-E640-4428-8D18-FBBF3C0CDD52}"/>
    <dgm:cxn modelId="{4612263C-3C14-314F-87EB-9A50E0803410}" type="presOf" srcId="{3366D026-17F4-4C5D-B98C-F0F25C9D952B}" destId="{3FEB45BD-4B69-4300-BE66-9877871D6D7B}" srcOrd="1" destOrd="0" presId="urn:microsoft.com/office/officeart/2005/8/layout/orgChart1"/>
    <dgm:cxn modelId="{2B7BD466-4822-40FF-8488-829CC8A34CE2}" srcId="{4CD4F01F-2CBF-43B3-84E8-B5880D265932}" destId="{4D1CEDD9-3F80-40B4-B364-C50CF61D8968}" srcOrd="4" destOrd="0" parTransId="{475552FE-BF1C-425B-A61B-0830B19FCB20}" sibTransId="{0DEBDF14-9667-420C-9818-61986A7FDCD7}"/>
    <dgm:cxn modelId="{10BDAA7F-D2A8-EB47-846E-D9A6C4C12EF6}" type="presOf" srcId="{4702B546-4137-43F3-BAE4-BC7840C9B787}" destId="{3467B8AA-751F-48D0-BB28-316CBD7D94CA}" srcOrd="0" destOrd="0" presId="urn:microsoft.com/office/officeart/2005/8/layout/orgChart1"/>
    <dgm:cxn modelId="{472AAE49-A4FB-334D-8130-1A6A1FE3A41B}" type="presOf" srcId="{700127B4-F35F-4605-9241-1DDF759767BD}" destId="{CD2B708F-D007-468B-B786-16458F8544B5}" srcOrd="0" destOrd="0" presId="urn:microsoft.com/office/officeart/2005/8/layout/orgChart1"/>
    <dgm:cxn modelId="{982BF9B5-0654-43C3-8DB4-71D19D0579DA}" srcId="{1F03CDB6-70C5-4829-B173-9D84EF494FD5}" destId="{94F2E4CF-2771-4CD5-B640-EFE95D0BC9C6}" srcOrd="1" destOrd="0" parTransId="{8FEA1400-426B-4DC6-A40E-30331FCF2F72}" sibTransId="{1F95CF84-6851-448D-B032-2236AFFCEFA0}"/>
    <dgm:cxn modelId="{2A75D7FF-A563-4B34-A2EA-DF53943EAE37}" srcId="{4C62AE51-B68B-44B3-9DF2-2BA4D9FCAD0E}" destId="{1A81E838-3B6F-4D2F-8BBB-1AA077BE3E12}" srcOrd="0" destOrd="0" parTransId="{A1AC7BD2-F520-457A-8D98-EFB8F223677B}" sibTransId="{E2DCAE79-C95E-45A7-9192-152ED46762E8}"/>
    <dgm:cxn modelId="{234F1A32-F153-DF40-87A2-D4B91C67E82C}" type="presOf" srcId="{302E7597-27E9-E048-9FF9-D060222C3427}" destId="{94090DC6-20DE-7244-85E6-D5962CC5287A}" srcOrd="0" destOrd="0" presId="urn:microsoft.com/office/officeart/2005/8/layout/orgChart1"/>
    <dgm:cxn modelId="{14F86C68-C9ED-7E4E-8790-568CB5EA8D8F}" type="presOf" srcId="{9F727641-A84E-4DD8-9166-45A8B07F649B}" destId="{42F644C2-76A6-4C41-8B35-FB06AAB3AC84}" srcOrd="0" destOrd="0" presId="urn:microsoft.com/office/officeart/2005/8/layout/orgChart1"/>
    <dgm:cxn modelId="{D5C94F70-C400-B24F-B0C7-7271F9C901F5}" type="presOf" srcId="{4CD4F01F-2CBF-43B3-84E8-B5880D265932}" destId="{4CA77FAD-1353-46B1-BA55-7CED9DA496B1}" srcOrd="1" destOrd="0" presId="urn:microsoft.com/office/officeart/2005/8/layout/orgChart1"/>
    <dgm:cxn modelId="{0635ECA6-D662-46E5-B8B0-307D14663DBB}" srcId="{86EE53F5-2700-4158-99C3-0EAEBB8C80C9}" destId="{D5A1375F-C58B-4DFE-9DF3-26BBF0968CA1}" srcOrd="0" destOrd="0" parTransId="{41349F54-1DAA-4AFA-9F5F-D3982B82A81E}" sibTransId="{F283A4A5-2D12-47A4-A2A9-0E2DA92543E3}"/>
    <dgm:cxn modelId="{4612DF49-2273-3549-B5E4-7D5A44A0FE2E}" srcId="{4E3058DC-E5DC-4DBD-8B75-16B64F44BD5E}" destId="{302E7597-27E9-E048-9FF9-D060222C3427}" srcOrd="0" destOrd="0" parTransId="{71AD255B-ED7F-3F4B-BA7E-42A7B91A375D}" sibTransId="{95359AA6-D244-D24A-A1FD-03E93D969450}"/>
    <dgm:cxn modelId="{22CA81E1-7750-E944-AAD6-7FA7E41F8A57}" type="presOf" srcId="{C979AC5B-9AED-4526-B24A-8EF4E6683C20}" destId="{E5C3A947-7892-4171-A1A1-4B100CB358DB}" srcOrd="0" destOrd="0" presId="urn:microsoft.com/office/officeart/2005/8/layout/orgChart1"/>
    <dgm:cxn modelId="{BD0D9DFF-90A4-2441-8187-CACDFA56E71F}" type="presOf" srcId="{D418986D-A2C9-4D94-A4EE-EE639BF8B40E}" destId="{EAA62044-1126-4CDB-95C6-7AB3D0985530}" srcOrd="1" destOrd="0" presId="urn:microsoft.com/office/officeart/2005/8/layout/orgChart1"/>
    <dgm:cxn modelId="{83C8E7D8-7649-5948-B5FB-6860A8607B51}" srcId="{86EE53F5-2700-4158-99C3-0EAEBB8C80C9}" destId="{EC9ADCC5-7581-A145-B664-5131CAFFD872}" srcOrd="1" destOrd="0" parTransId="{9E421D44-F449-AD40-B569-F852AE6B4BBA}" sibTransId="{9DEA7C29-9473-5349-8037-2B6EA3EF7425}"/>
    <dgm:cxn modelId="{0D996F5C-BAFC-0742-A0B9-0D7C9107D4E3}" type="presOf" srcId="{D418986D-A2C9-4D94-A4EE-EE639BF8B40E}" destId="{DABF9DEC-6B87-46F1-B8DB-73D9CE0C1480}" srcOrd="0" destOrd="0" presId="urn:microsoft.com/office/officeart/2005/8/layout/orgChart1"/>
    <dgm:cxn modelId="{078B149F-C3C0-4220-8A47-ADE81BD75A9E}" srcId="{1A81E838-3B6F-4D2F-8BBB-1AA077BE3E12}" destId="{3366D026-17F4-4C5D-B98C-F0F25C9D952B}" srcOrd="1" destOrd="0" parTransId="{C979AC5B-9AED-4526-B24A-8EF4E6683C20}" sibTransId="{981EA0D7-74C3-480E-9AD6-A812BC3673D8}"/>
    <dgm:cxn modelId="{2B1A3C23-2326-AE43-84F0-AD9D19786C64}" type="presOf" srcId="{C9C2C233-9937-984E-8049-90D4817598F2}" destId="{9A23C3C5-E990-094B-8F55-94E7D712AD73}" srcOrd="1" destOrd="0" presId="urn:microsoft.com/office/officeart/2005/8/layout/orgChart1"/>
    <dgm:cxn modelId="{115BCD51-FAB9-FE41-B34F-3C5F60A277D7}" type="presOf" srcId="{6E21008E-9A44-2341-BB6A-AA5DA4253662}" destId="{4EF0AE35-117A-0E47-A9BE-3ABE2FD03773}" srcOrd="0" destOrd="0" presId="urn:microsoft.com/office/officeart/2005/8/layout/orgChart1"/>
    <dgm:cxn modelId="{69038D4D-EA02-2542-A2AF-8D36DEBC18FF}" type="presOf" srcId="{225FC6B3-38E2-48E9-AF65-E8C18670C262}" destId="{25D40959-E84F-4209-8ABC-20946BFCA6B8}" srcOrd="0" destOrd="0" presId="urn:microsoft.com/office/officeart/2005/8/layout/orgChart1"/>
    <dgm:cxn modelId="{64759469-8859-485A-B057-86635A28085A}" srcId="{712916A6-99DB-4C0D-A31E-918AFD66629F}" destId="{EE9CF544-A2A0-46BA-B135-ACE4D2FD6EB8}" srcOrd="0" destOrd="0" parTransId="{AE4048DB-E267-4D2F-BEC0-14C11CC3D03A}" sibTransId="{7CB1A7DE-09EC-413A-A510-D5446315ED9B}"/>
    <dgm:cxn modelId="{D5240502-E29C-8F4B-A34C-3C99986B70FC}" type="presOf" srcId="{712916A6-99DB-4C0D-A31E-918AFD66629F}" destId="{524AA3EC-9B36-4027-B0EF-FB032F7716C5}" srcOrd="1" destOrd="0" presId="urn:microsoft.com/office/officeart/2005/8/layout/orgChart1"/>
    <dgm:cxn modelId="{496994B7-6395-A547-9D3B-2E83D75D8829}" type="presOf" srcId="{712916A6-99DB-4C0D-A31E-918AFD66629F}" destId="{2D13ACBD-198F-4678-9042-0249896CC8A0}" srcOrd="0" destOrd="0" presId="urn:microsoft.com/office/officeart/2005/8/layout/orgChart1"/>
    <dgm:cxn modelId="{27ED8E28-9F88-7F48-B905-2E94B3A2DAB5}" type="presOf" srcId="{86EE53F5-2700-4158-99C3-0EAEBB8C80C9}" destId="{7FA400BF-5B4E-4A47-B49E-19EEBC4C215F}" srcOrd="0" destOrd="0" presId="urn:microsoft.com/office/officeart/2005/8/layout/orgChart1"/>
    <dgm:cxn modelId="{BCBC963A-CAE5-5E47-B1AF-F9D2B77B9752}" type="presOf" srcId="{6A392C59-B011-4EA4-8998-F3AD0FC8124E}" destId="{C71863FE-644D-4873-8048-7E0B2B493E14}" srcOrd="0" destOrd="0" presId="urn:microsoft.com/office/officeart/2005/8/layout/orgChart1"/>
    <dgm:cxn modelId="{55FF2A4F-B532-4A44-A6CA-FE63E6F7A5BC}" type="presOf" srcId="{4D1CEDD9-3F80-40B4-B364-C50CF61D8968}" destId="{C5C4366B-F5E3-4DE4-B23C-696640E5E907}" srcOrd="0" destOrd="0" presId="urn:microsoft.com/office/officeart/2005/8/layout/orgChart1"/>
    <dgm:cxn modelId="{68F6311B-13A5-B445-BC52-B616CC69F58F}" type="presOf" srcId="{E483DAFF-B23F-40AF-B50E-B19D9C0AB5EF}" destId="{EF77B1FD-B84C-4C76-A0CB-0B71BA699810}" srcOrd="1" destOrd="0" presId="urn:microsoft.com/office/officeart/2005/8/layout/orgChart1"/>
    <dgm:cxn modelId="{C1A10574-4AF6-F348-9FF6-E19714753468}" type="presOf" srcId="{1F03CDB6-70C5-4829-B173-9D84EF494FD5}" destId="{7C94B07D-EC52-4C60-97D2-7C505132D348}" srcOrd="1" destOrd="0" presId="urn:microsoft.com/office/officeart/2005/8/layout/orgChart1"/>
    <dgm:cxn modelId="{143BF920-087D-404E-AA6E-A4BE0F5C0473}" type="presOf" srcId="{569592CC-6CFF-4854-A4B4-E9909817154D}" destId="{4BF72F52-2413-4251-8573-8E2E54A2CE03}" srcOrd="0" destOrd="0" presId="urn:microsoft.com/office/officeart/2005/8/layout/orgChart1"/>
    <dgm:cxn modelId="{619E0B84-2387-794C-B145-269544A454E6}" type="presOf" srcId="{287AADD0-AA55-467E-A161-02552E778309}" destId="{81DADF5A-978E-4ABA-A7E9-4A93361731CA}" srcOrd="1" destOrd="0" presId="urn:microsoft.com/office/officeart/2005/8/layout/orgChart1"/>
    <dgm:cxn modelId="{A351E9DA-2EC0-1F46-930F-1A7D38B6A814}" type="presOf" srcId="{00B60B3E-5250-4F88-9FDC-5EB06CD0A646}" destId="{3224ABA0-72A3-4266-B99D-32D880A02C50}" srcOrd="1" destOrd="0" presId="urn:microsoft.com/office/officeart/2005/8/layout/orgChart1"/>
    <dgm:cxn modelId="{19C5A3A6-FB56-9A4C-A16B-724B5F8A66E4}" type="presOf" srcId="{4C62AE51-B68B-44B3-9DF2-2BA4D9FCAD0E}" destId="{C25DB127-F704-43C0-AC36-A57CEC7F6BC4}" srcOrd="0" destOrd="0" presId="urn:microsoft.com/office/officeart/2005/8/layout/orgChart1"/>
    <dgm:cxn modelId="{017E1A8F-3A98-9A43-B5BD-959D0236376F}" type="presOf" srcId="{41349F54-1DAA-4AFA-9F5F-D3982B82A81E}" destId="{572FDD58-9629-B84A-806E-B2BC76CCDB78}" srcOrd="0" destOrd="0" presId="urn:microsoft.com/office/officeart/2005/8/layout/orgChart1"/>
    <dgm:cxn modelId="{469D66B6-0AEE-476B-B153-BE8FCA592FF6}" srcId="{4C62AE51-B68B-44B3-9DF2-2BA4D9FCAD0E}" destId="{64FE2C2C-907E-4E33-9B6D-9C585AC9F9B5}" srcOrd="1" destOrd="0" parTransId="{3D034CCB-6B86-4168-9BC1-13799398D2BD}" sibTransId="{A2A2E944-3E5F-4FB2-9B27-9225233F3B6F}"/>
    <dgm:cxn modelId="{94F7EFE5-F3D9-7E42-BBA5-1A62C006BF9F}" type="presOf" srcId="{3D034CCB-6B86-4168-9BC1-13799398D2BD}" destId="{A9D6931E-9051-467D-8273-516C0FDE1D88}" srcOrd="0" destOrd="0" presId="urn:microsoft.com/office/officeart/2005/8/layout/orgChart1"/>
    <dgm:cxn modelId="{E163BCD8-7233-0C46-BA6F-DC00452F3177}" type="presOf" srcId="{64FE2C2C-907E-4E33-9B6D-9C585AC9F9B5}" destId="{D2D20B3A-143C-4EAB-812E-0E93DD7DE46F}" srcOrd="1" destOrd="0" presId="urn:microsoft.com/office/officeart/2005/8/layout/orgChart1"/>
    <dgm:cxn modelId="{4DA9E7E9-B849-EE42-AE50-DB087BE7D893}" type="presOf" srcId="{EC9ADCC5-7581-A145-B664-5131CAFFD872}" destId="{3A7E48E5-030B-8E49-9BFC-28EE3169F7EF}" srcOrd="1" destOrd="0" presId="urn:microsoft.com/office/officeart/2005/8/layout/orgChart1"/>
    <dgm:cxn modelId="{F7FEEAA0-1061-DF49-AA95-9A159A8AEC2D}" type="presOf" srcId="{96953341-37F1-4462-86EF-F1484BF8983A}" destId="{C8955700-9264-4078-969A-E729734C7D9E}" srcOrd="1" destOrd="0" presId="urn:microsoft.com/office/officeart/2005/8/layout/orgChart1"/>
    <dgm:cxn modelId="{429F2F06-41B0-4F13-BFA5-7C88349AEB14}" srcId="{4702B546-4137-43F3-BAE4-BC7840C9B787}" destId="{EBB9EA9E-73A3-411C-9490-1ED91FFCFFFD}" srcOrd="0" destOrd="0" parTransId="{CC432B18-D9EF-45EF-981A-79431B4F5CF2}" sibTransId="{8F2BD37B-8C11-4AA8-B609-AAF3E4EC1EF8}"/>
    <dgm:cxn modelId="{1293A760-BB72-8E4B-A408-BF5B0764AE6A}" type="presOf" srcId="{D5A1375F-C58B-4DFE-9DF3-26BBF0968CA1}" destId="{90FC5622-4706-4254-A3CF-1C23EA9D6F3F}" srcOrd="0" destOrd="0" presId="urn:microsoft.com/office/officeart/2005/8/layout/orgChart1"/>
    <dgm:cxn modelId="{67EC3EE6-E2A7-E245-96AB-19B1C895068B}" type="presOf" srcId="{EBB9EA9E-73A3-411C-9490-1ED91FFCFFFD}" destId="{FA266E17-A439-4F33-BF24-FA30CCE44B7E}" srcOrd="0" destOrd="0" presId="urn:microsoft.com/office/officeart/2005/8/layout/orgChart1"/>
    <dgm:cxn modelId="{56570E49-EBC9-4FCB-B286-CBBE80BD51E0}" srcId="{1A81E838-3B6F-4D2F-8BBB-1AA077BE3E12}" destId="{96953341-37F1-4462-86EF-F1484BF8983A}" srcOrd="0" destOrd="0" parTransId="{3E22F1C3-58ED-4554-98E9-F0EF84BAA544}" sibTransId="{9EEA8652-9E23-4D6F-BF16-A588B430AB7B}"/>
    <dgm:cxn modelId="{6C3770B5-70F6-2D47-BC9B-FFD20B0A3DF9}" srcId="{4E3058DC-E5DC-4DBD-8B75-16B64F44BD5E}" destId="{1ABD922B-61E7-5545-8F37-313BCF944B8F}" srcOrd="2" destOrd="0" parTransId="{00F4FE5B-B171-8140-B4D3-D12AF7AE0711}" sibTransId="{0756395E-BF18-9645-A128-DB6F9CB846DA}"/>
    <dgm:cxn modelId="{9B1D9AEE-12D0-7B4D-90C9-557977189452}" type="presOf" srcId="{8A5B6572-4562-49B6-AE18-45D1699300E1}" destId="{572B5414-8486-4E20-BAE7-9881E1CE74B9}" srcOrd="0" destOrd="0" presId="urn:microsoft.com/office/officeart/2005/8/layout/orgChart1"/>
    <dgm:cxn modelId="{9C033150-0AE5-8F49-BCF6-AD2CD0E2F476}" type="presOf" srcId="{528CD841-67BA-4D0D-918A-31C483D6AC47}" destId="{A5467D9B-B989-41B5-A2C3-0CD806BFBBF4}" srcOrd="0" destOrd="0" presId="urn:microsoft.com/office/officeart/2005/8/layout/orgChart1"/>
    <dgm:cxn modelId="{FCCB50B5-4019-4B30-A3ED-AFED62BBC2FB}" srcId="{4C62AE51-B68B-44B3-9DF2-2BA4D9FCAD0E}" destId="{4E3058DC-E5DC-4DBD-8B75-16B64F44BD5E}" srcOrd="2" destOrd="0" parTransId="{6A392C59-B011-4EA4-8998-F3AD0FC8124E}" sibTransId="{BA7DA6F1-D52E-4DBC-8E24-9B581A230B89}"/>
    <dgm:cxn modelId="{AE6C3DAD-E316-574C-AB17-099F113BD377}" type="presOf" srcId="{09321A4A-9355-4768-AD68-84A5F4D39FB9}" destId="{803D9343-9A57-49F1-8275-E80623E76E47}" srcOrd="1" destOrd="0" presId="urn:microsoft.com/office/officeart/2005/8/layout/orgChart1"/>
    <dgm:cxn modelId="{14058FFB-A407-B647-9A49-A58203A9B0F2}" type="presOf" srcId="{C9EC0A60-5015-47E5-A2F0-869446EE98EA}" destId="{EBFCC801-497E-4FF6-AE18-CC3CFB0A9023}" srcOrd="0" destOrd="0" presId="urn:microsoft.com/office/officeart/2005/8/layout/orgChart1"/>
    <dgm:cxn modelId="{9F0830AB-2E25-A344-A2D7-23E3413CD50E}" type="presOf" srcId="{25ED75BE-79E7-4A5C-86B4-FF3CD50D5A1C}" destId="{D7C4899A-D44B-4339-B826-856E4EB140F3}" srcOrd="0" destOrd="0" presId="urn:microsoft.com/office/officeart/2005/8/layout/orgChart1"/>
    <dgm:cxn modelId="{4F5583EF-7561-484B-BDD9-981672E0A75B}" type="presOf" srcId="{B85AA65F-C6E9-FE4C-A3EA-A6B73AF0AE59}" destId="{1E782BB2-9D1B-E54F-9F6F-6DB6BDE72AE3}" srcOrd="0" destOrd="0" presId="urn:microsoft.com/office/officeart/2005/8/layout/orgChart1"/>
    <dgm:cxn modelId="{B6D7401D-6646-F141-8E1C-D82C0C4B2670}" type="presOf" srcId="{FAD90AC6-129D-45C3-ADDE-6AE728FB7D7B}" destId="{C944C0BC-7500-4C75-87CE-8F3993221A17}" srcOrd="0" destOrd="0" presId="urn:microsoft.com/office/officeart/2005/8/layout/orgChart1"/>
    <dgm:cxn modelId="{9838D1ED-0DBB-9946-AD9E-006338ACA5B6}" type="presOf" srcId="{EC9ADCC5-7581-A145-B664-5131CAFFD872}" destId="{38D906F6-C89A-A34A-B1B2-708DB1E10433}" srcOrd="0" destOrd="0" presId="urn:microsoft.com/office/officeart/2005/8/layout/orgChart1"/>
    <dgm:cxn modelId="{1608ADC6-1304-634B-90AF-3D95938D672F}" type="presOf" srcId="{84669439-53C0-4B70-B23D-B2CDC187F4FA}" destId="{110CD296-539B-4EFD-841C-17836D4364B3}" srcOrd="0" destOrd="0" presId="urn:microsoft.com/office/officeart/2005/8/layout/orgChart1"/>
    <dgm:cxn modelId="{69B2B894-C645-8440-BBA9-B1BC1FF289C5}" type="presOf" srcId="{5531A4CB-8A6E-BB4E-A42C-7E4A42EB7B5A}" destId="{F6042F32-EDF6-D246-AD8E-0A50A147EFB7}" srcOrd="0" destOrd="0" presId="urn:microsoft.com/office/officeart/2005/8/layout/orgChart1"/>
    <dgm:cxn modelId="{5CD4C06D-BE49-AC4E-8B65-E39C7DF0B3D5}" type="presParOf" srcId="{3262C002-E50B-49C5-A6B1-C6F7D4934ACA}" destId="{4B2CB881-83EE-4B15-A5F1-E5AEA9AE0D7E}" srcOrd="0" destOrd="0" presId="urn:microsoft.com/office/officeart/2005/8/layout/orgChart1"/>
    <dgm:cxn modelId="{B09B4274-497C-A744-8DB6-A59708F7CDA3}" type="presParOf" srcId="{4B2CB881-83EE-4B15-A5F1-E5AEA9AE0D7E}" destId="{ECE6505B-D2B1-4577-9FCF-ADC9DA30D604}" srcOrd="0" destOrd="0" presId="urn:microsoft.com/office/officeart/2005/8/layout/orgChart1"/>
    <dgm:cxn modelId="{817D7BF6-29DB-D144-A357-DD7692EDAE76}" type="presParOf" srcId="{ECE6505B-D2B1-4577-9FCF-ADC9DA30D604}" destId="{73B84A07-14D8-412F-899B-19B2A051DCAE}" srcOrd="0" destOrd="0" presId="urn:microsoft.com/office/officeart/2005/8/layout/orgChart1"/>
    <dgm:cxn modelId="{A730E0E7-CD18-594C-BC2F-CA2FA40155C2}" type="presParOf" srcId="{ECE6505B-D2B1-4577-9FCF-ADC9DA30D604}" destId="{4CA77FAD-1353-46B1-BA55-7CED9DA496B1}" srcOrd="1" destOrd="0" presId="urn:microsoft.com/office/officeart/2005/8/layout/orgChart1"/>
    <dgm:cxn modelId="{ACC04747-8BF8-8540-981A-256211AA8B2D}" type="presParOf" srcId="{4B2CB881-83EE-4B15-A5F1-E5AEA9AE0D7E}" destId="{9E0AA99E-F159-4713-B356-07F89D7D5A53}" srcOrd="1" destOrd="0" presId="urn:microsoft.com/office/officeart/2005/8/layout/orgChart1"/>
    <dgm:cxn modelId="{31AC03E2-62A3-4D46-9599-FF95ABDA170B}" type="presParOf" srcId="{9E0AA99E-F159-4713-B356-07F89D7D5A53}" destId="{64BDA16D-7F68-45DF-851C-F6869E49052A}" srcOrd="0" destOrd="0" presId="urn:microsoft.com/office/officeart/2005/8/layout/orgChart1"/>
    <dgm:cxn modelId="{42EB9588-4555-7745-9E47-97738D5BA7C7}" type="presParOf" srcId="{9E0AA99E-F159-4713-B356-07F89D7D5A53}" destId="{FEB73AD7-629D-4A0A-862F-75DB38F77D20}" srcOrd="1" destOrd="0" presId="urn:microsoft.com/office/officeart/2005/8/layout/orgChart1"/>
    <dgm:cxn modelId="{A582E413-32DF-D641-AE14-02599FB80A26}" type="presParOf" srcId="{FEB73AD7-629D-4A0A-862F-75DB38F77D20}" destId="{20096855-4EAD-4E7A-934A-613C48FA82FB}" srcOrd="0" destOrd="0" presId="urn:microsoft.com/office/officeart/2005/8/layout/orgChart1"/>
    <dgm:cxn modelId="{6E9E01CB-0EAA-1040-8FA5-42938884F135}" type="presParOf" srcId="{20096855-4EAD-4E7A-934A-613C48FA82FB}" destId="{94AF7037-5835-4400-BFA5-6400D591B7CA}" srcOrd="0" destOrd="0" presId="urn:microsoft.com/office/officeart/2005/8/layout/orgChart1"/>
    <dgm:cxn modelId="{CA661BE7-8ECE-964D-BDAF-BDE6B31C7B2D}" type="presParOf" srcId="{20096855-4EAD-4E7A-934A-613C48FA82FB}" destId="{3224ABA0-72A3-4266-B99D-32D880A02C50}" srcOrd="1" destOrd="0" presId="urn:microsoft.com/office/officeart/2005/8/layout/orgChart1"/>
    <dgm:cxn modelId="{A742478D-DA4F-0C44-9728-DB387D956798}" type="presParOf" srcId="{FEB73AD7-629D-4A0A-862F-75DB38F77D20}" destId="{0944F251-D7CC-4E9E-8FE2-AA475CFA10EA}" srcOrd="1" destOrd="0" presId="urn:microsoft.com/office/officeart/2005/8/layout/orgChart1"/>
    <dgm:cxn modelId="{2D0FB0D8-8313-6841-AD52-D9824A50DFD4}" type="presParOf" srcId="{0944F251-D7CC-4E9E-8FE2-AA475CFA10EA}" destId="{78547043-C611-40DF-A3DF-5E2D2F6C37CA}" srcOrd="0" destOrd="0" presId="urn:microsoft.com/office/officeart/2005/8/layout/orgChart1"/>
    <dgm:cxn modelId="{966DDD31-7670-CA48-83B9-94C63E2AB0B6}" type="presParOf" srcId="{0944F251-D7CC-4E9E-8FE2-AA475CFA10EA}" destId="{5BE894C9-779B-4C2B-9877-F044B60E1C77}" srcOrd="1" destOrd="0" presId="urn:microsoft.com/office/officeart/2005/8/layout/orgChart1"/>
    <dgm:cxn modelId="{B32F19EB-8EBF-F948-A3C0-93983265FDE8}" type="presParOf" srcId="{5BE894C9-779B-4C2B-9877-F044B60E1C77}" destId="{9461D790-230F-4201-9E0D-28ECE5A4B72E}" srcOrd="0" destOrd="0" presId="urn:microsoft.com/office/officeart/2005/8/layout/orgChart1"/>
    <dgm:cxn modelId="{B37B85DF-232A-B64C-850E-C17B6B9719C8}" type="presParOf" srcId="{9461D790-230F-4201-9E0D-28ECE5A4B72E}" destId="{2D13ACBD-198F-4678-9042-0249896CC8A0}" srcOrd="0" destOrd="0" presId="urn:microsoft.com/office/officeart/2005/8/layout/orgChart1"/>
    <dgm:cxn modelId="{19526C25-E2C4-6B44-848A-75106E9E6DED}" type="presParOf" srcId="{9461D790-230F-4201-9E0D-28ECE5A4B72E}" destId="{524AA3EC-9B36-4027-B0EF-FB032F7716C5}" srcOrd="1" destOrd="0" presId="urn:microsoft.com/office/officeart/2005/8/layout/orgChart1"/>
    <dgm:cxn modelId="{E50CEB0D-A978-9F4F-8618-53D0657AAC85}" type="presParOf" srcId="{5BE894C9-779B-4C2B-9877-F044B60E1C77}" destId="{3EBF449B-92D5-4C48-893D-7704E0A4D23A}" srcOrd="1" destOrd="0" presId="urn:microsoft.com/office/officeart/2005/8/layout/orgChart1"/>
    <dgm:cxn modelId="{4A4C10EA-CA24-0546-9FCD-0C777ACA0533}" type="presParOf" srcId="{3EBF449B-92D5-4C48-893D-7704E0A4D23A}" destId="{FC86B0BE-B28F-4F2F-B8BF-5900B6570311}" srcOrd="0" destOrd="0" presId="urn:microsoft.com/office/officeart/2005/8/layout/orgChart1"/>
    <dgm:cxn modelId="{3D0FA410-73D1-8D45-9FD5-606B44846B27}" type="presParOf" srcId="{3EBF449B-92D5-4C48-893D-7704E0A4D23A}" destId="{373F415C-F487-4A9D-A9A4-A080BF5A165E}" srcOrd="1" destOrd="0" presId="urn:microsoft.com/office/officeart/2005/8/layout/orgChart1"/>
    <dgm:cxn modelId="{8D2FB350-D013-1440-B252-D84C92A6E724}" type="presParOf" srcId="{373F415C-F487-4A9D-A9A4-A080BF5A165E}" destId="{83F2A3B6-4A1B-499E-A9B3-E6AD2EAA995B}" srcOrd="0" destOrd="0" presId="urn:microsoft.com/office/officeart/2005/8/layout/orgChart1"/>
    <dgm:cxn modelId="{71D2D3BB-B6C7-BE41-904F-875C49DA44F7}" type="presParOf" srcId="{83F2A3B6-4A1B-499E-A9B3-E6AD2EAA995B}" destId="{2E08A2D1-84F5-4BD5-BF48-CEAB54ACE44A}" srcOrd="0" destOrd="0" presId="urn:microsoft.com/office/officeart/2005/8/layout/orgChart1"/>
    <dgm:cxn modelId="{5D12F7AF-E2A6-924A-83A2-C3D89BD33106}" type="presParOf" srcId="{83F2A3B6-4A1B-499E-A9B3-E6AD2EAA995B}" destId="{0FED6761-8D0C-4F46-A83F-34ED6BCD4AF6}" srcOrd="1" destOrd="0" presId="urn:microsoft.com/office/officeart/2005/8/layout/orgChart1"/>
    <dgm:cxn modelId="{89D4EC53-F4C9-8844-9E8D-0470B2002A89}" type="presParOf" srcId="{373F415C-F487-4A9D-A9A4-A080BF5A165E}" destId="{B20F969D-772A-43BD-BF0C-ED17D80F8DD9}" srcOrd="1" destOrd="0" presId="urn:microsoft.com/office/officeart/2005/8/layout/orgChart1"/>
    <dgm:cxn modelId="{A6BA6B9C-7203-8F42-BC16-D36B0A3593FB}" type="presParOf" srcId="{373F415C-F487-4A9D-A9A4-A080BF5A165E}" destId="{3E5957C4-BE32-4050-8506-04D8220BE4CA}" srcOrd="2" destOrd="0" presId="urn:microsoft.com/office/officeart/2005/8/layout/orgChart1"/>
    <dgm:cxn modelId="{42D9900A-8B3A-9243-AF88-6813478F532A}" type="presParOf" srcId="{3EBF449B-92D5-4C48-893D-7704E0A4D23A}" destId="{899CA19B-70E4-46E2-90C8-C0B49C2F944B}" srcOrd="2" destOrd="0" presId="urn:microsoft.com/office/officeart/2005/8/layout/orgChart1"/>
    <dgm:cxn modelId="{EECD0C80-D00A-DD4B-AEDE-489C29ACB4BC}" type="presParOf" srcId="{3EBF449B-92D5-4C48-893D-7704E0A4D23A}" destId="{069032F6-6B49-4E01-B55F-F1CFD484CBD3}" srcOrd="3" destOrd="0" presId="urn:microsoft.com/office/officeart/2005/8/layout/orgChart1"/>
    <dgm:cxn modelId="{B16A653E-82F1-094A-AD65-B0364390B915}" type="presParOf" srcId="{069032F6-6B49-4E01-B55F-F1CFD484CBD3}" destId="{13A9C8BD-D771-468C-AEAE-9DE72F26442C}" srcOrd="0" destOrd="0" presId="urn:microsoft.com/office/officeart/2005/8/layout/orgChart1"/>
    <dgm:cxn modelId="{EC768273-71A2-FF45-AB58-4165F42BE0E3}" type="presParOf" srcId="{13A9C8BD-D771-468C-AEAE-9DE72F26442C}" destId="{623904FB-CB14-464C-B793-27C4EAA4E826}" srcOrd="0" destOrd="0" presId="urn:microsoft.com/office/officeart/2005/8/layout/orgChart1"/>
    <dgm:cxn modelId="{C7317EE1-0734-BD49-913D-F5B2807C59D4}" type="presParOf" srcId="{13A9C8BD-D771-468C-AEAE-9DE72F26442C}" destId="{81DADF5A-978E-4ABA-A7E9-4A93361731CA}" srcOrd="1" destOrd="0" presId="urn:microsoft.com/office/officeart/2005/8/layout/orgChart1"/>
    <dgm:cxn modelId="{8642536C-3E3A-7241-B47C-F45B7A90D2E9}" type="presParOf" srcId="{069032F6-6B49-4E01-B55F-F1CFD484CBD3}" destId="{B5304C89-D517-467F-9C6D-7625357E60B1}" srcOrd="1" destOrd="0" presId="urn:microsoft.com/office/officeart/2005/8/layout/orgChart1"/>
    <dgm:cxn modelId="{2B91D23B-872A-F143-A9B7-6805AEFA6380}" type="presParOf" srcId="{069032F6-6B49-4E01-B55F-F1CFD484CBD3}" destId="{589F3F2B-84C0-4FFA-BDE7-581E6AC67A84}" srcOrd="2" destOrd="0" presId="urn:microsoft.com/office/officeart/2005/8/layout/orgChart1"/>
    <dgm:cxn modelId="{D0B13C8F-726E-3244-8312-1A9C13D5D2EE}" type="presParOf" srcId="{3EBF449B-92D5-4C48-893D-7704E0A4D23A}" destId="{75B0BC5D-3461-4A09-8F07-9F54F7CC05FA}" srcOrd="4" destOrd="0" presId="urn:microsoft.com/office/officeart/2005/8/layout/orgChart1"/>
    <dgm:cxn modelId="{07467656-397C-FC4C-BC7E-AC4181FF9A6F}" type="presParOf" srcId="{3EBF449B-92D5-4C48-893D-7704E0A4D23A}" destId="{2D87A757-68F0-491F-8FD3-5A2617013CDE}" srcOrd="5" destOrd="0" presId="urn:microsoft.com/office/officeart/2005/8/layout/orgChart1"/>
    <dgm:cxn modelId="{3CC9DD08-73E3-1547-AAC1-72A148E0443A}" type="presParOf" srcId="{2D87A757-68F0-491F-8FD3-5A2617013CDE}" destId="{5ECF2256-864C-4F1B-96E7-0FBBBD0EFD85}" srcOrd="0" destOrd="0" presId="urn:microsoft.com/office/officeart/2005/8/layout/orgChart1"/>
    <dgm:cxn modelId="{53952E93-3239-564D-8E99-CE5BFFE023D8}" type="presParOf" srcId="{5ECF2256-864C-4F1B-96E7-0FBBBD0EFD85}" destId="{529DFAE2-344A-4FE6-8B12-2AB74A3AD5EC}" srcOrd="0" destOrd="0" presId="urn:microsoft.com/office/officeart/2005/8/layout/orgChart1"/>
    <dgm:cxn modelId="{99CC803B-B404-E148-AED1-F8542FED2CBA}" type="presParOf" srcId="{5ECF2256-864C-4F1B-96E7-0FBBBD0EFD85}" destId="{EF77B1FD-B84C-4C76-A0CB-0B71BA699810}" srcOrd="1" destOrd="0" presId="urn:microsoft.com/office/officeart/2005/8/layout/orgChart1"/>
    <dgm:cxn modelId="{9CB3D9D5-EDDC-704F-99CD-F96C127EC29D}" type="presParOf" srcId="{2D87A757-68F0-491F-8FD3-5A2617013CDE}" destId="{9CA2F31D-2276-4045-A2AD-2F7A50BB1F7E}" srcOrd="1" destOrd="0" presId="urn:microsoft.com/office/officeart/2005/8/layout/orgChart1"/>
    <dgm:cxn modelId="{2096B512-9B64-8B48-B079-18723B6B06F7}" type="presParOf" srcId="{2D87A757-68F0-491F-8FD3-5A2617013CDE}" destId="{DE6CDDCC-B807-41E0-8842-1029AE127408}" srcOrd="2" destOrd="0" presId="urn:microsoft.com/office/officeart/2005/8/layout/orgChart1"/>
    <dgm:cxn modelId="{A887C994-A32B-1E46-BA13-320A1B548128}" type="presParOf" srcId="{5BE894C9-779B-4C2B-9877-F044B60E1C77}" destId="{F0213FE9-7C80-4678-B225-6742335EA684}" srcOrd="2" destOrd="0" presId="urn:microsoft.com/office/officeart/2005/8/layout/orgChart1"/>
    <dgm:cxn modelId="{F764DD11-159A-DD42-9433-7622019A0C38}" type="presParOf" srcId="{0944F251-D7CC-4E9E-8FE2-AA475CFA10EA}" destId="{D27488F0-CFD7-454E-8C96-23B6A7C0A6F3}" srcOrd="2" destOrd="0" presId="urn:microsoft.com/office/officeart/2005/8/layout/orgChart1"/>
    <dgm:cxn modelId="{845EA476-4A78-7D47-A4AC-AF95B4B72566}" type="presParOf" srcId="{0944F251-D7CC-4E9E-8FE2-AA475CFA10EA}" destId="{D28F7013-EC4F-488B-BA3F-BF230F8E3D3A}" srcOrd="3" destOrd="0" presId="urn:microsoft.com/office/officeart/2005/8/layout/orgChart1"/>
    <dgm:cxn modelId="{94B13297-8459-AF41-B221-E6171A3CF0B8}" type="presParOf" srcId="{D28F7013-EC4F-488B-BA3F-BF230F8E3D3A}" destId="{E65D7E0C-0B83-4F72-91D4-18EA3D711A95}" srcOrd="0" destOrd="0" presId="urn:microsoft.com/office/officeart/2005/8/layout/orgChart1"/>
    <dgm:cxn modelId="{6ADB2980-D38F-2240-AB22-AE7ECD10D815}" type="presParOf" srcId="{E65D7E0C-0B83-4F72-91D4-18EA3D711A95}" destId="{3467B8AA-751F-48D0-BB28-316CBD7D94CA}" srcOrd="0" destOrd="0" presId="urn:microsoft.com/office/officeart/2005/8/layout/orgChart1"/>
    <dgm:cxn modelId="{C0740D31-7783-6E48-A4B1-305727219DAF}" type="presParOf" srcId="{E65D7E0C-0B83-4F72-91D4-18EA3D711A95}" destId="{EB5AEE6C-CA3D-44A3-B6BA-5B92D3F1DC00}" srcOrd="1" destOrd="0" presId="urn:microsoft.com/office/officeart/2005/8/layout/orgChart1"/>
    <dgm:cxn modelId="{5C77FD56-C2ED-D541-8EF0-F0A815028CF9}" type="presParOf" srcId="{D28F7013-EC4F-488B-BA3F-BF230F8E3D3A}" destId="{F7D1505C-20B1-41B5-99C0-2B5F5D69227C}" srcOrd="1" destOrd="0" presId="urn:microsoft.com/office/officeart/2005/8/layout/orgChart1"/>
    <dgm:cxn modelId="{0A019A16-6300-714E-A9E9-5D0375E2866C}" type="presParOf" srcId="{F7D1505C-20B1-41B5-99C0-2B5F5D69227C}" destId="{FD8B86CB-E18C-4199-9D87-6872DE1A11DD}" srcOrd="0" destOrd="0" presId="urn:microsoft.com/office/officeart/2005/8/layout/orgChart1"/>
    <dgm:cxn modelId="{6060D45A-1E97-D24E-9E25-A79D888AD4CF}" type="presParOf" srcId="{F7D1505C-20B1-41B5-99C0-2B5F5D69227C}" destId="{BF7FBBCD-6532-4091-94F1-CB67C9298112}" srcOrd="1" destOrd="0" presId="urn:microsoft.com/office/officeart/2005/8/layout/orgChart1"/>
    <dgm:cxn modelId="{BFED4F41-ACB5-824B-998B-982ECEFB14A0}" type="presParOf" srcId="{BF7FBBCD-6532-4091-94F1-CB67C9298112}" destId="{0A2E0E22-8109-46AA-AA5B-043C96427ED6}" srcOrd="0" destOrd="0" presId="urn:microsoft.com/office/officeart/2005/8/layout/orgChart1"/>
    <dgm:cxn modelId="{2E47F20D-E425-8040-BC17-112B397E21CD}" type="presParOf" srcId="{0A2E0E22-8109-46AA-AA5B-043C96427ED6}" destId="{FA266E17-A439-4F33-BF24-FA30CCE44B7E}" srcOrd="0" destOrd="0" presId="urn:microsoft.com/office/officeart/2005/8/layout/orgChart1"/>
    <dgm:cxn modelId="{C3F38CDE-86BE-9742-A8B5-A93E754A4013}" type="presParOf" srcId="{0A2E0E22-8109-46AA-AA5B-043C96427ED6}" destId="{2496EE40-5E93-4FC4-8CDA-702B998B8254}" srcOrd="1" destOrd="0" presId="urn:microsoft.com/office/officeart/2005/8/layout/orgChart1"/>
    <dgm:cxn modelId="{643D89CC-9091-714C-8526-A29C209AD12F}" type="presParOf" srcId="{BF7FBBCD-6532-4091-94F1-CB67C9298112}" destId="{6C528A60-D7C4-4292-9CBD-5F882E84FB55}" srcOrd="1" destOrd="0" presId="urn:microsoft.com/office/officeart/2005/8/layout/orgChart1"/>
    <dgm:cxn modelId="{5E232FEA-7692-5642-A002-35576BACD3D6}" type="presParOf" srcId="{BF7FBBCD-6532-4091-94F1-CB67C9298112}" destId="{E4D5F2BD-E938-4E69-9891-B4DFFFA9F4FA}" srcOrd="2" destOrd="0" presId="urn:microsoft.com/office/officeart/2005/8/layout/orgChart1"/>
    <dgm:cxn modelId="{BE6B042C-AFA2-CF4D-9B6E-96CD99D90372}" type="presParOf" srcId="{D28F7013-EC4F-488B-BA3F-BF230F8E3D3A}" destId="{47A5F218-9565-4D31-B213-CF35CD0CD1D0}" srcOrd="2" destOrd="0" presId="urn:microsoft.com/office/officeart/2005/8/layout/orgChart1"/>
    <dgm:cxn modelId="{D3D62984-E5DD-184E-8047-67706513EF81}" type="presParOf" srcId="{FEB73AD7-629D-4A0A-862F-75DB38F77D20}" destId="{0125998D-EDDC-48AE-B443-3FC109294254}" srcOrd="2" destOrd="0" presId="urn:microsoft.com/office/officeart/2005/8/layout/orgChart1"/>
    <dgm:cxn modelId="{A28628BB-3459-E144-8ACF-C2F998EB56AA}" type="presParOf" srcId="{9E0AA99E-F159-4713-B356-07F89D7D5A53}" destId="{87E3F26F-518E-4335-A7A1-1AE69F9E6282}" srcOrd="2" destOrd="0" presId="urn:microsoft.com/office/officeart/2005/8/layout/orgChart1"/>
    <dgm:cxn modelId="{B4750D03-436C-2C4B-89CF-0A9CEDC3A136}" type="presParOf" srcId="{9E0AA99E-F159-4713-B356-07F89D7D5A53}" destId="{89F625B4-0A33-42AE-B55A-2507E30E73D4}" srcOrd="3" destOrd="0" presId="urn:microsoft.com/office/officeart/2005/8/layout/orgChart1"/>
    <dgm:cxn modelId="{33F6293A-666D-3A48-8B0F-53ECDA0417F1}" type="presParOf" srcId="{89F625B4-0A33-42AE-B55A-2507E30E73D4}" destId="{3114B968-F996-4392-A871-6A5B096D0640}" srcOrd="0" destOrd="0" presId="urn:microsoft.com/office/officeart/2005/8/layout/orgChart1"/>
    <dgm:cxn modelId="{2FC11266-FC9C-2D4E-8DF3-4045B4C6794E}" type="presParOf" srcId="{3114B968-F996-4392-A871-6A5B096D0640}" destId="{C25DB127-F704-43C0-AC36-A57CEC7F6BC4}" srcOrd="0" destOrd="0" presId="urn:microsoft.com/office/officeart/2005/8/layout/orgChart1"/>
    <dgm:cxn modelId="{350A7FB3-EB3A-E049-B308-BFF3B25D2B8A}" type="presParOf" srcId="{3114B968-F996-4392-A871-6A5B096D0640}" destId="{AE8263E3-022D-4E3A-8319-180C54CE637B}" srcOrd="1" destOrd="0" presId="urn:microsoft.com/office/officeart/2005/8/layout/orgChart1"/>
    <dgm:cxn modelId="{A8911573-A4D2-A240-858D-90EBF7AADC42}" type="presParOf" srcId="{89F625B4-0A33-42AE-B55A-2507E30E73D4}" destId="{36A6BE90-F4D5-4C5E-A9A3-DE9465F8894A}" srcOrd="1" destOrd="0" presId="urn:microsoft.com/office/officeart/2005/8/layout/orgChart1"/>
    <dgm:cxn modelId="{B915347E-B55C-1049-87B9-8F6F110D9D04}" type="presParOf" srcId="{36A6BE90-F4D5-4C5E-A9A3-DE9465F8894A}" destId="{55CF1A36-BC55-40AC-9CBF-A2299D236078}" srcOrd="0" destOrd="0" presId="urn:microsoft.com/office/officeart/2005/8/layout/orgChart1"/>
    <dgm:cxn modelId="{1B205E5A-908F-1F4A-ACD7-7BC1AB78AEFA}" type="presParOf" srcId="{36A6BE90-F4D5-4C5E-A9A3-DE9465F8894A}" destId="{2DB21024-12F1-4ED7-95DD-4D6E457E8215}" srcOrd="1" destOrd="0" presId="urn:microsoft.com/office/officeart/2005/8/layout/orgChart1"/>
    <dgm:cxn modelId="{7D2D4EED-0F45-A949-BDA5-59CD7E7073C7}" type="presParOf" srcId="{2DB21024-12F1-4ED7-95DD-4D6E457E8215}" destId="{6CB776FC-17E1-4776-8CC5-8BEC15F1CF4C}" srcOrd="0" destOrd="0" presId="urn:microsoft.com/office/officeart/2005/8/layout/orgChart1"/>
    <dgm:cxn modelId="{E8F0F0B9-ADBC-574F-8FF7-21640B0FC95F}" type="presParOf" srcId="{6CB776FC-17E1-4776-8CC5-8BEC15F1CF4C}" destId="{0E72702C-E009-43C6-A90A-261882DFE81D}" srcOrd="0" destOrd="0" presId="urn:microsoft.com/office/officeart/2005/8/layout/orgChart1"/>
    <dgm:cxn modelId="{86CB46A8-148F-7242-975C-DAC5AE84B03F}" type="presParOf" srcId="{6CB776FC-17E1-4776-8CC5-8BEC15F1CF4C}" destId="{98D252BC-A3A9-464B-AA0C-4C2826661C75}" srcOrd="1" destOrd="0" presId="urn:microsoft.com/office/officeart/2005/8/layout/orgChart1"/>
    <dgm:cxn modelId="{1C7FA9E4-3710-7348-B8C9-49687FAB629B}" type="presParOf" srcId="{2DB21024-12F1-4ED7-95DD-4D6E457E8215}" destId="{E9C65F55-4D23-42E1-B2D1-B90CCFA6FC11}" srcOrd="1" destOrd="0" presId="urn:microsoft.com/office/officeart/2005/8/layout/orgChart1"/>
    <dgm:cxn modelId="{20567DD6-3361-8D4E-982F-FA9173B2B006}" type="presParOf" srcId="{E9C65F55-4D23-42E1-B2D1-B90CCFA6FC11}" destId="{CFC68366-B20F-45E3-9C17-EE2508CCDC87}" srcOrd="0" destOrd="0" presId="urn:microsoft.com/office/officeart/2005/8/layout/orgChart1"/>
    <dgm:cxn modelId="{6312B05D-2707-DF49-86BA-7A94C9A3867F}" type="presParOf" srcId="{E9C65F55-4D23-42E1-B2D1-B90CCFA6FC11}" destId="{203ABD89-3807-480E-AC12-5C1488753C94}" srcOrd="1" destOrd="0" presId="urn:microsoft.com/office/officeart/2005/8/layout/orgChart1"/>
    <dgm:cxn modelId="{B47BE37B-B5F8-E143-A700-9294C5F051ED}" type="presParOf" srcId="{203ABD89-3807-480E-AC12-5C1488753C94}" destId="{11EA8E6F-92A5-42F5-9684-900480BFC339}" srcOrd="0" destOrd="0" presId="urn:microsoft.com/office/officeart/2005/8/layout/orgChart1"/>
    <dgm:cxn modelId="{4B15675B-2B41-CC40-8D5B-ECB5A0D48F94}" type="presParOf" srcId="{11EA8E6F-92A5-42F5-9684-900480BFC339}" destId="{83EAB209-33F8-4B77-9EEA-42777E1AC25E}" srcOrd="0" destOrd="0" presId="urn:microsoft.com/office/officeart/2005/8/layout/orgChart1"/>
    <dgm:cxn modelId="{6E732FBF-DE7C-DF40-B5A0-83619C11B5AC}" type="presParOf" srcId="{11EA8E6F-92A5-42F5-9684-900480BFC339}" destId="{C8955700-9264-4078-969A-E729734C7D9E}" srcOrd="1" destOrd="0" presId="urn:microsoft.com/office/officeart/2005/8/layout/orgChart1"/>
    <dgm:cxn modelId="{0F0F5BFF-C652-454F-9E84-412F43A018A8}" type="presParOf" srcId="{203ABD89-3807-480E-AC12-5C1488753C94}" destId="{53583815-90C3-4C74-A1BF-9B03EB06F5E1}" srcOrd="1" destOrd="0" presId="urn:microsoft.com/office/officeart/2005/8/layout/orgChart1"/>
    <dgm:cxn modelId="{F6708CE1-8BBC-FE4E-AC50-46F5B6F0D8FA}" type="presParOf" srcId="{203ABD89-3807-480E-AC12-5C1488753C94}" destId="{A346F3FB-3A35-4458-8606-D8B98C90AA1A}" srcOrd="2" destOrd="0" presId="urn:microsoft.com/office/officeart/2005/8/layout/orgChart1"/>
    <dgm:cxn modelId="{D78CB4FE-74F2-3A4A-9052-BAC218047FD9}" type="presParOf" srcId="{E9C65F55-4D23-42E1-B2D1-B90CCFA6FC11}" destId="{E5C3A947-7892-4171-A1A1-4B100CB358DB}" srcOrd="2" destOrd="0" presId="urn:microsoft.com/office/officeart/2005/8/layout/orgChart1"/>
    <dgm:cxn modelId="{42D3F47E-8F0E-4744-B185-2847100EB270}" type="presParOf" srcId="{E9C65F55-4D23-42E1-B2D1-B90CCFA6FC11}" destId="{6BF6348E-D803-4DC9-BFB2-835251DA8CFD}" srcOrd="3" destOrd="0" presId="urn:microsoft.com/office/officeart/2005/8/layout/orgChart1"/>
    <dgm:cxn modelId="{08B74031-0731-C74E-B6F4-70E5F4BF8C36}" type="presParOf" srcId="{6BF6348E-D803-4DC9-BFB2-835251DA8CFD}" destId="{A3DC54F4-9E27-4163-B540-EF2B91C28E53}" srcOrd="0" destOrd="0" presId="urn:microsoft.com/office/officeart/2005/8/layout/orgChart1"/>
    <dgm:cxn modelId="{04781F2F-C0C9-404E-BDC7-97C171CA330A}" type="presParOf" srcId="{A3DC54F4-9E27-4163-B540-EF2B91C28E53}" destId="{3EA49244-3354-44B4-B2D3-4864A01EA48E}" srcOrd="0" destOrd="0" presId="urn:microsoft.com/office/officeart/2005/8/layout/orgChart1"/>
    <dgm:cxn modelId="{B545265A-425C-6D4D-9715-68A4E6F8B71D}" type="presParOf" srcId="{A3DC54F4-9E27-4163-B540-EF2B91C28E53}" destId="{3FEB45BD-4B69-4300-BE66-9877871D6D7B}" srcOrd="1" destOrd="0" presId="urn:microsoft.com/office/officeart/2005/8/layout/orgChart1"/>
    <dgm:cxn modelId="{1E61011A-BA16-054C-8B58-2A563F50B68E}" type="presParOf" srcId="{6BF6348E-D803-4DC9-BFB2-835251DA8CFD}" destId="{58AE74BE-7AC7-4C25-B48B-6DEBB871923F}" srcOrd="1" destOrd="0" presId="urn:microsoft.com/office/officeart/2005/8/layout/orgChart1"/>
    <dgm:cxn modelId="{118F19D0-A1DC-7D40-9AE5-10AEA079559B}" type="presParOf" srcId="{6BF6348E-D803-4DC9-BFB2-835251DA8CFD}" destId="{FBA263E0-E1DD-47F3-8BDB-C0927111C27E}" srcOrd="2" destOrd="0" presId="urn:microsoft.com/office/officeart/2005/8/layout/orgChart1"/>
    <dgm:cxn modelId="{7C8736DE-D9F0-2D43-8202-CEF66FEAEA6E}" type="presParOf" srcId="{2DB21024-12F1-4ED7-95DD-4D6E457E8215}" destId="{7DBADF15-6D87-4533-9B30-5029C7D30592}" srcOrd="2" destOrd="0" presId="urn:microsoft.com/office/officeart/2005/8/layout/orgChart1"/>
    <dgm:cxn modelId="{61DCA3CD-9415-444F-9B44-D5E51BFE37CC}" type="presParOf" srcId="{36A6BE90-F4D5-4C5E-A9A3-DE9465F8894A}" destId="{A9D6931E-9051-467D-8273-516C0FDE1D88}" srcOrd="2" destOrd="0" presId="urn:microsoft.com/office/officeart/2005/8/layout/orgChart1"/>
    <dgm:cxn modelId="{803CF9CC-8174-2740-809A-046F2CEE9919}" type="presParOf" srcId="{36A6BE90-F4D5-4C5E-A9A3-DE9465F8894A}" destId="{B82E816B-8851-4152-BC19-144D8B000D71}" srcOrd="3" destOrd="0" presId="urn:microsoft.com/office/officeart/2005/8/layout/orgChart1"/>
    <dgm:cxn modelId="{557098D0-B8A8-6847-B081-25ED09D1CFD3}" type="presParOf" srcId="{B82E816B-8851-4152-BC19-144D8B000D71}" destId="{665CAC67-C368-4FB9-B2EB-BA5C0258DC59}" srcOrd="0" destOrd="0" presId="urn:microsoft.com/office/officeart/2005/8/layout/orgChart1"/>
    <dgm:cxn modelId="{93682975-9FA3-DA4E-B48E-84AF7C43C35F}" type="presParOf" srcId="{665CAC67-C368-4FB9-B2EB-BA5C0258DC59}" destId="{574017F0-C1B9-4BA6-84E5-829076032F2D}" srcOrd="0" destOrd="0" presId="urn:microsoft.com/office/officeart/2005/8/layout/orgChart1"/>
    <dgm:cxn modelId="{CC045B94-BEDA-C145-BB4E-96035F1E1CDE}" type="presParOf" srcId="{665CAC67-C368-4FB9-B2EB-BA5C0258DC59}" destId="{D2D20B3A-143C-4EAB-812E-0E93DD7DE46F}" srcOrd="1" destOrd="0" presId="urn:microsoft.com/office/officeart/2005/8/layout/orgChart1"/>
    <dgm:cxn modelId="{020F9E96-2D88-2745-8F0E-6AC442C7EC57}" type="presParOf" srcId="{B82E816B-8851-4152-BC19-144D8B000D71}" destId="{52547878-3C7E-43AF-A64A-A08BCAE36F24}" srcOrd="1" destOrd="0" presId="urn:microsoft.com/office/officeart/2005/8/layout/orgChart1"/>
    <dgm:cxn modelId="{C14EC993-9047-2148-BC1B-9F9E6402CF83}" type="presParOf" srcId="{B82E816B-8851-4152-BC19-144D8B000D71}" destId="{712C4769-199B-40D4-8E88-A947428323DF}" srcOrd="2" destOrd="0" presId="urn:microsoft.com/office/officeart/2005/8/layout/orgChart1"/>
    <dgm:cxn modelId="{39E0D532-7E01-7F44-AE77-6FFCC92DD464}" type="presParOf" srcId="{36A6BE90-F4D5-4C5E-A9A3-DE9465F8894A}" destId="{C71863FE-644D-4873-8048-7E0B2B493E14}" srcOrd="4" destOrd="0" presId="urn:microsoft.com/office/officeart/2005/8/layout/orgChart1"/>
    <dgm:cxn modelId="{7D85E3B4-BFC6-AC4E-9B60-1F7EACA05B07}" type="presParOf" srcId="{36A6BE90-F4D5-4C5E-A9A3-DE9465F8894A}" destId="{BC7EBD50-E5D4-48A2-9C03-07277C35499B}" srcOrd="5" destOrd="0" presId="urn:microsoft.com/office/officeart/2005/8/layout/orgChart1"/>
    <dgm:cxn modelId="{D43F74FF-E5DB-E049-8BE7-DF119D0AF29C}" type="presParOf" srcId="{BC7EBD50-E5D4-48A2-9C03-07277C35499B}" destId="{1BD6BBAA-E608-4DB5-A260-1BC4CFC4D91E}" srcOrd="0" destOrd="0" presId="urn:microsoft.com/office/officeart/2005/8/layout/orgChart1"/>
    <dgm:cxn modelId="{A6E3C061-47D0-2841-8880-91873C62B522}" type="presParOf" srcId="{1BD6BBAA-E608-4DB5-A260-1BC4CFC4D91E}" destId="{039E5CF9-1E3C-4523-A4CC-F473027C6F17}" srcOrd="0" destOrd="0" presId="urn:microsoft.com/office/officeart/2005/8/layout/orgChart1"/>
    <dgm:cxn modelId="{081CE91C-6D80-2A49-8CE7-343BEE39ED3A}" type="presParOf" srcId="{1BD6BBAA-E608-4DB5-A260-1BC4CFC4D91E}" destId="{3DEDD41A-F644-498C-AAAE-01374C831545}" srcOrd="1" destOrd="0" presId="urn:microsoft.com/office/officeart/2005/8/layout/orgChart1"/>
    <dgm:cxn modelId="{D734D2DE-0D4B-0643-B5D0-A42D862CEABB}" type="presParOf" srcId="{BC7EBD50-E5D4-48A2-9C03-07277C35499B}" destId="{DEC7D976-7195-4D77-92A3-48586ECD05C8}" srcOrd="1" destOrd="0" presId="urn:microsoft.com/office/officeart/2005/8/layout/orgChart1"/>
    <dgm:cxn modelId="{C2A03074-FFD5-F840-BA39-82727E918E01}" type="presParOf" srcId="{DEC7D976-7195-4D77-92A3-48586ECD05C8}" destId="{3D149BB1-D7D1-874E-8A32-2757A197EB02}" srcOrd="0" destOrd="0" presId="urn:microsoft.com/office/officeart/2005/8/layout/orgChart1"/>
    <dgm:cxn modelId="{2FE2E64C-0C0B-664A-B24C-83C5AF8F3508}" type="presParOf" srcId="{DEC7D976-7195-4D77-92A3-48586ECD05C8}" destId="{5EE82EA8-BD2B-4347-9DE7-6BBE57B7D614}" srcOrd="1" destOrd="0" presId="urn:microsoft.com/office/officeart/2005/8/layout/orgChart1"/>
    <dgm:cxn modelId="{8C189854-A623-E549-AB4D-B7E8A2254B90}" type="presParOf" srcId="{5EE82EA8-BD2B-4347-9DE7-6BBE57B7D614}" destId="{22D47648-CFBA-3B42-9929-9648898EB000}" srcOrd="0" destOrd="0" presId="urn:microsoft.com/office/officeart/2005/8/layout/orgChart1"/>
    <dgm:cxn modelId="{09FFB234-FDA7-0D40-A344-86153467AB3D}" type="presParOf" srcId="{22D47648-CFBA-3B42-9929-9648898EB000}" destId="{94090DC6-20DE-7244-85E6-D5962CC5287A}" srcOrd="0" destOrd="0" presId="urn:microsoft.com/office/officeart/2005/8/layout/orgChart1"/>
    <dgm:cxn modelId="{C24F428D-3C63-2540-8352-3E14A0BFD3E5}" type="presParOf" srcId="{22D47648-CFBA-3B42-9929-9648898EB000}" destId="{66401530-D9EC-BC41-A96D-40F14BE8ADDA}" srcOrd="1" destOrd="0" presId="urn:microsoft.com/office/officeart/2005/8/layout/orgChart1"/>
    <dgm:cxn modelId="{742F1683-FDBD-0B49-A784-D635DAFABB23}" type="presParOf" srcId="{5EE82EA8-BD2B-4347-9DE7-6BBE57B7D614}" destId="{8563A686-6091-0643-9A9B-9FB40EAE2EB3}" srcOrd="1" destOrd="0" presId="urn:microsoft.com/office/officeart/2005/8/layout/orgChart1"/>
    <dgm:cxn modelId="{79053995-D06F-2E44-9D0A-B3C6CA5A4FF7}" type="presParOf" srcId="{5EE82EA8-BD2B-4347-9DE7-6BBE57B7D614}" destId="{48EEB9AA-E2DD-C346-AAA2-240A7774E625}" srcOrd="2" destOrd="0" presId="urn:microsoft.com/office/officeart/2005/8/layout/orgChart1"/>
    <dgm:cxn modelId="{41F1FF32-12B0-4742-A0CB-58DCE5E0C2A4}" type="presParOf" srcId="{DEC7D976-7195-4D77-92A3-48586ECD05C8}" destId="{277CBE54-940F-0241-B102-DEE5F653FF56}" srcOrd="2" destOrd="0" presId="urn:microsoft.com/office/officeart/2005/8/layout/orgChart1"/>
    <dgm:cxn modelId="{C41B88B3-D109-E448-813B-ED0F675EBB48}" type="presParOf" srcId="{DEC7D976-7195-4D77-92A3-48586ECD05C8}" destId="{AA886557-03DC-AA47-9D1D-36076C357F02}" srcOrd="3" destOrd="0" presId="urn:microsoft.com/office/officeart/2005/8/layout/orgChart1"/>
    <dgm:cxn modelId="{66FF1888-25F1-B54F-B019-B770C8CFD829}" type="presParOf" srcId="{AA886557-03DC-AA47-9D1D-36076C357F02}" destId="{B4D19903-BBF9-B846-AC5D-DC8AE82F9A55}" srcOrd="0" destOrd="0" presId="urn:microsoft.com/office/officeart/2005/8/layout/orgChart1"/>
    <dgm:cxn modelId="{6EB9AC77-49BC-4C48-BD35-39C03191A8F2}" type="presParOf" srcId="{B4D19903-BBF9-B846-AC5D-DC8AE82F9A55}" destId="{1D486AFE-B93B-AD42-9057-2AAEC2DD6C2F}" srcOrd="0" destOrd="0" presId="urn:microsoft.com/office/officeart/2005/8/layout/orgChart1"/>
    <dgm:cxn modelId="{15909A38-AB20-D142-B8FA-6CD8B812DBEB}" type="presParOf" srcId="{B4D19903-BBF9-B846-AC5D-DC8AE82F9A55}" destId="{9A23C3C5-E990-094B-8F55-94E7D712AD73}" srcOrd="1" destOrd="0" presId="urn:microsoft.com/office/officeart/2005/8/layout/orgChart1"/>
    <dgm:cxn modelId="{DDD89646-6CDF-274E-A8A0-54382542F4AE}" type="presParOf" srcId="{AA886557-03DC-AA47-9D1D-36076C357F02}" destId="{418322B1-F4BA-AC45-9162-93A9079F746F}" srcOrd="1" destOrd="0" presId="urn:microsoft.com/office/officeart/2005/8/layout/orgChart1"/>
    <dgm:cxn modelId="{5D279109-000C-384F-8008-7472F184E3A4}" type="presParOf" srcId="{AA886557-03DC-AA47-9D1D-36076C357F02}" destId="{59C34B38-FDEE-6446-BC04-695514608691}" srcOrd="2" destOrd="0" presId="urn:microsoft.com/office/officeart/2005/8/layout/orgChart1"/>
    <dgm:cxn modelId="{9263A908-5EFC-F140-A547-B4419AB67018}" type="presParOf" srcId="{DEC7D976-7195-4D77-92A3-48586ECD05C8}" destId="{A900B9BB-607E-3542-BFAC-9D060DDE34F4}" srcOrd="4" destOrd="0" presId="urn:microsoft.com/office/officeart/2005/8/layout/orgChart1"/>
    <dgm:cxn modelId="{465010F4-386D-0A4B-BD46-DA3FC41A4E60}" type="presParOf" srcId="{DEC7D976-7195-4D77-92A3-48586ECD05C8}" destId="{D16E618E-438C-E045-8207-4B592CBEB286}" srcOrd="5" destOrd="0" presId="urn:microsoft.com/office/officeart/2005/8/layout/orgChart1"/>
    <dgm:cxn modelId="{F751B382-FC17-CE4A-801E-26B9138C5FA0}" type="presParOf" srcId="{D16E618E-438C-E045-8207-4B592CBEB286}" destId="{1766CA76-644E-0049-A63F-2DF23A463BDF}" srcOrd="0" destOrd="0" presId="urn:microsoft.com/office/officeart/2005/8/layout/orgChart1"/>
    <dgm:cxn modelId="{58F0465D-663B-C342-B466-4BA023B8571F}" type="presParOf" srcId="{1766CA76-644E-0049-A63F-2DF23A463BDF}" destId="{FC1E34EB-A21D-B343-BACA-F5E939422E4C}" srcOrd="0" destOrd="0" presId="urn:microsoft.com/office/officeart/2005/8/layout/orgChart1"/>
    <dgm:cxn modelId="{B8D4178F-8F01-AD47-B71B-D4408D81A734}" type="presParOf" srcId="{1766CA76-644E-0049-A63F-2DF23A463BDF}" destId="{B65AC26B-E22A-F345-B81E-6FF55A70F9BF}" srcOrd="1" destOrd="0" presId="urn:microsoft.com/office/officeart/2005/8/layout/orgChart1"/>
    <dgm:cxn modelId="{EF1D75FF-5EB4-1241-8F97-694576E8ED79}" type="presParOf" srcId="{D16E618E-438C-E045-8207-4B592CBEB286}" destId="{9277E296-CDAB-1B4D-9B5D-DC4C4E283505}" srcOrd="1" destOrd="0" presId="urn:microsoft.com/office/officeart/2005/8/layout/orgChart1"/>
    <dgm:cxn modelId="{2D7BBAC8-D441-E448-87BD-C1F6DBC943B8}" type="presParOf" srcId="{D16E618E-438C-E045-8207-4B592CBEB286}" destId="{6B3780BA-8C99-124E-83C3-6B2B6FD0DF0A}" srcOrd="2" destOrd="0" presId="urn:microsoft.com/office/officeart/2005/8/layout/orgChart1"/>
    <dgm:cxn modelId="{DDBC8B30-CF7C-A849-97D4-2B1C1C2A02A9}" type="presParOf" srcId="{DEC7D976-7195-4D77-92A3-48586ECD05C8}" destId="{67C585B1-12C8-534E-8024-F1730A6D486B}" srcOrd="6" destOrd="0" presId="urn:microsoft.com/office/officeart/2005/8/layout/orgChart1"/>
    <dgm:cxn modelId="{0E70D61A-64CF-DA4E-8B3D-83F0BA63F471}" type="presParOf" srcId="{DEC7D976-7195-4D77-92A3-48586ECD05C8}" destId="{F449409E-126D-D843-A09C-F7C0E08A8284}" srcOrd="7" destOrd="0" presId="urn:microsoft.com/office/officeart/2005/8/layout/orgChart1"/>
    <dgm:cxn modelId="{3759175B-D174-2E40-B9F3-69C75A6A526D}" type="presParOf" srcId="{F449409E-126D-D843-A09C-F7C0E08A8284}" destId="{DD2D05C3-98D3-6448-B005-92C35E697050}" srcOrd="0" destOrd="0" presId="urn:microsoft.com/office/officeart/2005/8/layout/orgChart1"/>
    <dgm:cxn modelId="{A3E7C356-84D1-2D4E-87C5-F9568AA00FB1}" type="presParOf" srcId="{DD2D05C3-98D3-6448-B005-92C35E697050}" destId="{4EF0AE35-117A-0E47-A9BE-3ABE2FD03773}" srcOrd="0" destOrd="0" presId="urn:microsoft.com/office/officeart/2005/8/layout/orgChart1"/>
    <dgm:cxn modelId="{94C7FA7E-7A68-0F4E-9FF0-5A7C551E01ED}" type="presParOf" srcId="{DD2D05C3-98D3-6448-B005-92C35E697050}" destId="{29304120-F1C1-3148-99F0-DC4DBFF3DF1E}" srcOrd="1" destOrd="0" presId="urn:microsoft.com/office/officeart/2005/8/layout/orgChart1"/>
    <dgm:cxn modelId="{F62C0BB7-F174-7D44-A9D5-6BD3852412FD}" type="presParOf" srcId="{F449409E-126D-D843-A09C-F7C0E08A8284}" destId="{AB58F0C3-A6B6-0D41-A185-8A8BE6D03DC0}" srcOrd="1" destOrd="0" presId="urn:microsoft.com/office/officeart/2005/8/layout/orgChart1"/>
    <dgm:cxn modelId="{71485E7C-2F30-FC4E-A6D1-706E15DFC4BF}" type="presParOf" srcId="{F449409E-126D-D843-A09C-F7C0E08A8284}" destId="{1447A36C-8D37-E84B-8998-A0F841AD0FF3}" srcOrd="2" destOrd="0" presId="urn:microsoft.com/office/officeart/2005/8/layout/orgChart1"/>
    <dgm:cxn modelId="{820CD160-3AB0-D740-91C4-5BA0E721C3DC}" type="presParOf" srcId="{BC7EBD50-E5D4-48A2-9C03-07277C35499B}" destId="{4E908824-3722-40C1-BDCE-4F1971B7A52C}" srcOrd="2" destOrd="0" presId="urn:microsoft.com/office/officeart/2005/8/layout/orgChart1"/>
    <dgm:cxn modelId="{7B574396-9644-8E4E-BF36-9BB86C3F1803}" type="presParOf" srcId="{89F625B4-0A33-42AE-B55A-2507E30E73D4}" destId="{D6C33BC5-8119-49BE-8E0C-EA3A28D8EF32}" srcOrd="2" destOrd="0" presId="urn:microsoft.com/office/officeart/2005/8/layout/orgChart1"/>
    <dgm:cxn modelId="{7C724879-07B2-C74F-9FCF-8DCCE4C33131}" type="presParOf" srcId="{9E0AA99E-F159-4713-B356-07F89D7D5A53}" destId="{D7C4899A-D44B-4339-B826-856E4EB140F3}" srcOrd="4" destOrd="0" presId="urn:microsoft.com/office/officeart/2005/8/layout/orgChart1"/>
    <dgm:cxn modelId="{5CCBE0BB-B074-E24A-A4B1-0CD3B2D82BA7}" type="presParOf" srcId="{9E0AA99E-F159-4713-B356-07F89D7D5A53}" destId="{90C8DC01-444E-48E4-896B-C89230675175}" srcOrd="5" destOrd="0" presId="urn:microsoft.com/office/officeart/2005/8/layout/orgChart1"/>
    <dgm:cxn modelId="{FB4C360E-7403-3B4E-A4A2-CDCAB9B9AD2A}" type="presParOf" srcId="{90C8DC01-444E-48E4-896B-C89230675175}" destId="{6FAECFA6-AA1A-4975-855E-87C8FC083A6D}" srcOrd="0" destOrd="0" presId="urn:microsoft.com/office/officeart/2005/8/layout/orgChart1"/>
    <dgm:cxn modelId="{6AF897B9-BB65-F645-97EE-61B43F01F490}" type="presParOf" srcId="{6FAECFA6-AA1A-4975-855E-87C8FC083A6D}" destId="{EBFCC801-497E-4FF6-AE18-CC3CFB0A9023}" srcOrd="0" destOrd="0" presId="urn:microsoft.com/office/officeart/2005/8/layout/orgChart1"/>
    <dgm:cxn modelId="{B99CDFBF-44F7-3548-BE81-77987AABA7B1}" type="presParOf" srcId="{6FAECFA6-AA1A-4975-855E-87C8FC083A6D}" destId="{D3FAB4CF-9D37-4911-A747-A7CB13FC45C6}" srcOrd="1" destOrd="0" presId="urn:microsoft.com/office/officeart/2005/8/layout/orgChart1"/>
    <dgm:cxn modelId="{C7AA0EB8-0673-EB41-AF5C-14894A6990A6}" type="presParOf" srcId="{90C8DC01-444E-48E4-896B-C89230675175}" destId="{ECBD31A3-9E10-4939-9D63-515BA789E525}" srcOrd="1" destOrd="0" presId="urn:microsoft.com/office/officeart/2005/8/layout/orgChart1"/>
    <dgm:cxn modelId="{7E47D743-42FC-7948-9A26-3A77822F2F60}" type="presParOf" srcId="{ECBD31A3-9E10-4939-9D63-515BA789E525}" destId="{880A65A7-498E-48EB-A9CD-422CC1CE8501}" srcOrd="0" destOrd="0" presId="urn:microsoft.com/office/officeart/2005/8/layout/orgChart1"/>
    <dgm:cxn modelId="{39E0F8FA-4D8C-4F4A-B048-2D09B6AC5778}" type="presParOf" srcId="{ECBD31A3-9E10-4939-9D63-515BA789E525}" destId="{88473469-C2A2-4558-9942-453126E6F355}" srcOrd="1" destOrd="0" presId="urn:microsoft.com/office/officeart/2005/8/layout/orgChart1"/>
    <dgm:cxn modelId="{234F8CDD-974D-9648-BB59-3FB7BA7C3630}" type="presParOf" srcId="{88473469-C2A2-4558-9942-453126E6F355}" destId="{C027EBE8-F793-469C-AC5F-5767592C41F8}" srcOrd="0" destOrd="0" presId="urn:microsoft.com/office/officeart/2005/8/layout/orgChart1"/>
    <dgm:cxn modelId="{A9507E6A-FB70-E94F-8588-2C5815264EB8}" type="presParOf" srcId="{C027EBE8-F793-469C-AC5F-5767592C41F8}" destId="{1B7840EF-54A8-4E5C-A554-578D7F9755B1}" srcOrd="0" destOrd="0" presId="urn:microsoft.com/office/officeart/2005/8/layout/orgChart1"/>
    <dgm:cxn modelId="{A7366E8F-9C77-3C44-A143-0930302319F7}" type="presParOf" srcId="{C027EBE8-F793-469C-AC5F-5767592C41F8}" destId="{7C94B07D-EC52-4C60-97D2-7C505132D348}" srcOrd="1" destOrd="0" presId="urn:microsoft.com/office/officeart/2005/8/layout/orgChart1"/>
    <dgm:cxn modelId="{E32B4799-5225-894C-9000-A59D8779F87B}" type="presParOf" srcId="{88473469-C2A2-4558-9942-453126E6F355}" destId="{44BB2747-8D9F-4693-9D36-F3774C7327A8}" srcOrd="1" destOrd="0" presId="urn:microsoft.com/office/officeart/2005/8/layout/orgChart1"/>
    <dgm:cxn modelId="{1B2EFCAA-D0F8-9042-8D5C-FC611F795737}" type="presParOf" srcId="{44BB2747-8D9F-4693-9D36-F3774C7327A8}" destId="{98DF5A73-6A2C-4FE0-BF33-6A763A6654BD}" srcOrd="0" destOrd="0" presId="urn:microsoft.com/office/officeart/2005/8/layout/orgChart1"/>
    <dgm:cxn modelId="{7804164E-4415-A740-A0DC-34B5B6229B12}" type="presParOf" srcId="{44BB2747-8D9F-4693-9D36-F3774C7327A8}" destId="{28E608E0-7E14-44CC-8FAE-07E4E6749CBA}" srcOrd="1" destOrd="0" presId="urn:microsoft.com/office/officeart/2005/8/layout/orgChart1"/>
    <dgm:cxn modelId="{02956BC0-9ED4-2645-A34A-9931C11E2D43}" type="presParOf" srcId="{28E608E0-7E14-44CC-8FAE-07E4E6749CBA}" destId="{4BD43E9A-CFC0-4DC8-B5D5-FBA6A8203392}" srcOrd="0" destOrd="0" presId="urn:microsoft.com/office/officeart/2005/8/layout/orgChart1"/>
    <dgm:cxn modelId="{F7CCEE0D-A905-2B4D-AB19-74F21D6B8C14}" type="presParOf" srcId="{4BD43E9A-CFC0-4DC8-B5D5-FBA6A8203392}" destId="{42F644C2-76A6-4C41-8B35-FB06AAB3AC84}" srcOrd="0" destOrd="0" presId="urn:microsoft.com/office/officeart/2005/8/layout/orgChart1"/>
    <dgm:cxn modelId="{4A41DD2B-8021-EA44-88A0-238EFCB1B21B}" type="presParOf" srcId="{4BD43E9A-CFC0-4DC8-B5D5-FBA6A8203392}" destId="{C66A6ACE-635A-42D3-B6FE-55DB9998F86E}" srcOrd="1" destOrd="0" presId="urn:microsoft.com/office/officeart/2005/8/layout/orgChart1"/>
    <dgm:cxn modelId="{F3D150CB-800D-1E40-BF1A-6FF8B485A81D}" type="presParOf" srcId="{28E608E0-7E14-44CC-8FAE-07E4E6749CBA}" destId="{DA6E1550-4338-46C5-821F-BE745056FDCC}" srcOrd="1" destOrd="0" presId="urn:microsoft.com/office/officeart/2005/8/layout/orgChart1"/>
    <dgm:cxn modelId="{A7D551F3-E486-744E-AB85-A5BC8EF6E9A2}" type="presParOf" srcId="{28E608E0-7E14-44CC-8FAE-07E4E6749CBA}" destId="{86FF53A5-454A-4BE2-A942-14C2A62958D9}" srcOrd="2" destOrd="0" presId="urn:microsoft.com/office/officeart/2005/8/layout/orgChart1"/>
    <dgm:cxn modelId="{358C2AAE-C185-3247-BD81-975F3114D023}" type="presParOf" srcId="{44BB2747-8D9F-4693-9D36-F3774C7327A8}" destId="{D3F612A1-CFB8-465E-B569-3405B5193041}" srcOrd="2" destOrd="0" presId="urn:microsoft.com/office/officeart/2005/8/layout/orgChart1"/>
    <dgm:cxn modelId="{9EA83315-79CE-3D40-B9AE-0B50929E07CA}" type="presParOf" srcId="{44BB2747-8D9F-4693-9D36-F3774C7327A8}" destId="{A26D23F1-727B-43BF-8479-251B689CF2F2}" srcOrd="3" destOrd="0" presId="urn:microsoft.com/office/officeart/2005/8/layout/orgChart1"/>
    <dgm:cxn modelId="{530289D6-D630-814D-A422-1F08AA91AF3F}" type="presParOf" srcId="{A26D23F1-727B-43BF-8479-251B689CF2F2}" destId="{89AB8585-062E-47DF-8089-3582E07A66B5}" srcOrd="0" destOrd="0" presId="urn:microsoft.com/office/officeart/2005/8/layout/orgChart1"/>
    <dgm:cxn modelId="{FCAA078B-225A-8C4E-AC2C-454CA930A1C7}" type="presParOf" srcId="{89AB8585-062E-47DF-8089-3582E07A66B5}" destId="{20628698-B49B-40FB-A0F9-3AA964DE4FAA}" srcOrd="0" destOrd="0" presId="urn:microsoft.com/office/officeart/2005/8/layout/orgChart1"/>
    <dgm:cxn modelId="{376353C6-1DF6-CD4C-9D5A-AA763527C794}" type="presParOf" srcId="{89AB8585-062E-47DF-8089-3582E07A66B5}" destId="{42C846A2-4A0E-4CCC-B94E-BF7D2E78E8BF}" srcOrd="1" destOrd="0" presId="urn:microsoft.com/office/officeart/2005/8/layout/orgChart1"/>
    <dgm:cxn modelId="{47E37C96-80C6-CF4C-9679-77958F94F918}" type="presParOf" srcId="{A26D23F1-727B-43BF-8479-251B689CF2F2}" destId="{E063942A-0A7C-4171-B6F8-BA37B7914DC0}" srcOrd="1" destOrd="0" presId="urn:microsoft.com/office/officeart/2005/8/layout/orgChart1"/>
    <dgm:cxn modelId="{E2BDC649-5713-2343-AA73-A7AF75F05B6B}" type="presParOf" srcId="{A26D23F1-727B-43BF-8479-251B689CF2F2}" destId="{EB516480-79CA-467A-8519-E843EEE925E3}" srcOrd="2" destOrd="0" presId="urn:microsoft.com/office/officeart/2005/8/layout/orgChart1"/>
    <dgm:cxn modelId="{3C61325E-2AA9-2849-BA0A-3AA2AC5EF4E1}" type="presParOf" srcId="{44BB2747-8D9F-4693-9D36-F3774C7327A8}" destId="{B00D9592-F957-4FDC-8E24-28745E38830D}" srcOrd="4" destOrd="0" presId="urn:microsoft.com/office/officeart/2005/8/layout/orgChart1"/>
    <dgm:cxn modelId="{636DF9FB-ED35-6940-9A86-E9928ACE4B17}" type="presParOf" srcId="{44BB2747-8D9F-4693-9D36-F3774C7327A8}" destId="{C82692E7-437E-4A48-AAA1-AB19CE07CCF1}" srcOrd="5" destOrd="0" presId="urn:microsoft.com/office/officeart/2005/8/layout/orgChart1"/>
    <dgm:cxn modelId="{9583989A-4785-9A4E-BC01-23DDFA05752A}" type="presParOf" srcId="{C82692E7-437E-4A48-AAA1-AB19CE07CCF1}" destId="{516DA4F2-6A2C-4164-85EA-EE1AB5A6071A}" srcOrd="0" destOrd="0" presId="urn:microsoft.com/office/officeart/2005/8/layout/orgChart1"/>
    <dgm:cxn modelId="{2194A137-3A9F-A747-AD2B-9EFC8FB359BE}" type="presParOf" srcId="{516DA4F2-6A2C-4164-85EA-EE1AB5A6071A}" destId="{4BB30277-83E3-4034-853A-CC3DBD774FCA}" srcOrd="0" destOrd="0" presId="urn:microsoft.com/office/officeart/2005/8/layout/orgChart1"/>
    <dgm:cxn modelId="{509B5158-C178-634F-BCAB-7CE4BAA38BD8}" type="presParOf" srcId="{516DA4F2-6A2C-4164-85EA-EE1AB5A6071A}" destId="{53D2254C-53B4-4C4E-BF15-18367A172A5D}" srcOrd="1" destOrd="0" presId="urn:microsoft.com/office/officeart/2005/8/layout/orgChart1"/>
    <dgm:cxn modelId="{6CE80727-A97B-0040-A366-5A45F81D8D32}" type="presParOf" srcId="{C82692E7-437E-4A48-AAA1-AB19CE07CCF1}" destId="{0143C97E-8D5F-49A5-A638-0D14195A5537}" srcOrd="1" destOrd="0" presId="urn:microsoft.com/office/officeart/2005/8/layout/orgChart1"/>
    <dgm:cxn modelId="{0912450E-4991-C94A-BB3F-EDE41917D945}" type="presParOf" srcId="{C82692E7-437E-4A48-AAA1-AB19CE07CCF1}" destId="{959CCB4E-6071-4F5F-BA12-9BF4C5D5F80A}" srcOrd="2" destOrd="0" presId="urn:microsoft.com/office/officeart/2005/8/layout/orgChart1"/>
    <dgm:cxn modelId="{8F49323E-6AEC-1246-BE6A-D1C73482E592}" type="presParOf" srcId="{44BB2747-8D9F-4693-9D36-F3774C7327A8}" destId="{110CD296-539B-4EFD-841C-17836D4364B3}" srcOrd="6" destOrd="0" presId="urn:microsoft.com/office/officeart/2005/8/layout/orgChart1"/>
    <dgm:cxn modelId="{668CA120-5151-384C-81EE-93C0373E539C}" type="presParOf" srcId="{44BB2747-8D9F-4693-9D36-F3774C7327A8}" destId="{6BB9E5F7-D4D4-4E88-8E72-05B917A23028}" srcOrd="7" destOrd="0" presId="urn:microsoft.com/office/officeart/2005/8/layout/orgChart1"/>
    <dgm:cxn modelId="{9569F803-97E0-CC47-825D-AF30844140A9}" type="presParOf" srcId="{6BB9E5F7-D4D4-4E88-8E72-05B917A23028}" destId="{3FBA0F4A-8B8D-40F2-8285-C256BF975377}" srcOrd="0" destOrd="0" presId="urn:microsoft.com/office/officeart/2005/8/layout/orgChart1"/>
    <dgm:cxn modelId="{D06D6C55-22ED-6B4C-8A68-71DFEB95CC13}" type="presParOf" srcId="{3FBA0F4A-8B8D-40F2-8285-C256BF975377}" destId="{175A37BF-01B4-4B30-B8E2-8DEEFD1D93C0}" srcOrd="0" destOrd="0" presId="urn:microsoft.com/office/officeart/2005/8/layout/orgChart1"/>
    <dgm:cxn modelId="{C3B2AD68-05C9-FC49-B476-E946C9467DFB}" type="presParOf" srcId="{3FBA0F4A-8B8D-40F2-8285-C256BF975377}" destId="{210D8F97-060E-45FC-B705-0FD2097BAB76}" srcOrd="1" destOrd="0" presId="urn:microsoft.com/office/officeart/2005/8/layout/orgChart1"/>
    <dgm:cxn modelId="{DB476806-BB71-7849-B365-B6DBEB46B8AB}" type="presParOf" srcId="{6BB9E5F7-D4D4-4E88-8E72-05B917A23028}" destId="{6ADF7412-B9A0-4620-B385-61C69DEF4046}" srcOrd="1" destOrd="0" presId="urn:microsoft.com/office/officeart/2005/8/layout/orgChart1"/>
    <dgm:cxn modelId="{7927F8FF-9B35-CE4E-A31C-BF314F5BEF81}" type="presParOf" srcId="{6BB9E5F7-D4D4-4E88-8E72-05B917A23028}" destId="{BF30854B-5E6B-4EAB-AD2A-0F33CF621251}" srcOrd="2" destOrd="0" presId="urn:microsoft.com/office/officeart/2005/8/layout/orgChart1"/>
    <dgm:cxn modelId="{525A0C35-C9E0-5646-8437-63DDABA2091E}" type="presParOf" srcId="{88473469-C2A2-4558-9942-453126E6F355}" destId="{8DBBAC2F-F252-4BC0-BB6A-CBDDB63A483D}" srcOrd="2" destOrd="0" presId="urn:microsoft.com/office/officeart/2005/8/layout/orgChart1"/>
    <dgm:cxn modelId="{1029C7DC-105B-A349-9B5B-C2EA6359666B}" type="presParOf" srcId="{ECBD31A3-9E10-4939-9D63-515BA789E525}" destId="{B9B20F01-8A04-47C4-A4EE-0976FAD3C4E4}" srcOrd="2" destOrd="0" presId="urn:microsoft.com/office/officeart/2005/8/layout/orgChart1"/>
    <dgm:cxn modelId="{AB860167-4FF5-D042-954A-1ACF5F2E8477}" type="presParOf" srcId="{ECBD31A3-9E10-4939-9D63-515BA789E525}" destId="{EB3161C6-0CCE-4300-85E2-1E60652B7DC1}" srcOrd="3" destOrd="0" presId="urn:microsoft.com/office/officeart/2005/8/layout/orgChart1"/>
    <dgm:cxn modelId="{959A8C8F-CED1-8B4E-AA9A-B50C486329F8}" type="presParOf" srcId="{EB3161C6-0CCE-4300-85E2-1E60652B7DC1}" destId="{24399B7A-F319-4234-8121-400369CF21F2}" srcOrd="0" destOrd="0" presId="urn:microsoft.com/office/officeart/2005/8/layout/orgChart1"/>
    <dgm:cxn modelId="{9FCA0771-1A83-0E48-9491-EBD6B96BAECD}" type="presParOf" srcId="{24399B7A-F319-4234-8121-400369CF21F2}" destId="{6DBC4302-D301-4F0A-A3B8-FCFF9338C9D4}" srcOrd="0" destOrd="0" presId="urn:microsoft.com/office/officeart/2005/8/layout/orgChart1"/>
    <dgm:cxn modelId="{FB23E779-02DC-754B-840A-9CBD46C4FD1B}" type="presParOf" srcId="{24399B7A-F319-4234-8121-400369CF21F2}" destId="{08D32BFB-D910-4069-82EF-7FB8C3B56B29}" srcOrd="1" destOrd="0" presId="urn:microsoft.com/office/officeart/2005/8/layout/orgChart1"/>
    <dgm:cxn modelId="{79048377-4AE8-5545-8853-F4D8EF8A30B1}" type="presParOf" srcId="{EB3161C6-0CCE-4300-85E2-1E60652B7DC1}" destId="{712915A2-9264-4B1E-86D0-484131650344}" srcOrd="1" destOrd="0" presId="urn:microsoft.com/office/officeart/2005/8/layout/orgChart1"/>
    <dgm:cxn modelId="{DBAC63A3-7988-034F-BA62-9C5D761A3D90}" type="presParOf" srcId="{EB3161C6-0CCE-4300-85E2-1E60652B7DC1}" destId="{9F455521-C302-4D71-BF92-7C7E656E7D30}" srcOrd="2" destOrd="0" presId="urn:microsoft.com/office/officeart/2005/8/layout/orgChart1"/>
    <dgm:cxn modelId="{AF9BC756-E12E-BC49-B106-77E0765BF13B}" type="presParOf" srcId="{ECBD31A3-9E10-4939-9D63-515BA789E525}" destId="{1E782BB2-9D1B-E54F-9F6F-6DB6BDE72AE3}" srcOrd="4" destOrd="0" presId="urn:microsoft.com/office/officeart/2005/8/layout/orgChart1"/>
    <dgm:cxn modelId="{1B407F97-079B-CF48-A25A-377D33FE79CE}" type="presParOf" srcId="{ECBD31A3-9E10-4939-9D63-515BA789E525}" destId="{6D90D038-270B-8D4D-ACB0-AE4FA11EFDF5}" srcOrd="5" destOrd="0" presId="urn:microsoft.com/office/officeart/2005/8/layout/orgChart1"/>
    <dgm:cxn modelId="{A76C11C9-FA53-514B-B27E-B2E1C48D1612}" type="presParOf" srcId="{6D90D038-270B-8D4D-ACB0-AE4FA11EFDF5}" destId="{B4949B5D-CE7D-C141-8BCD-5BEBE9319353}" srcOrd="0" destOrd="0" presId="urn:microsoft.com/office/officeart/2005/8/layout/orgChart1"/>
    <dgm:cxn modelId="{53ED3B8D-3E75-F349-96C0-0763ACE606A1}" type="presParOf" srcId="{B4949B5D-CE7D-C141-8BCD-5BEBE9319353}" destId="{F6042F32-EDF6-D246-AD8E-0A50A147EFB7}" srcOrd="0" destOrd="0" presId="urn:microsoft.com/office/officeart/2005/8/layout/orgChart1"/>
    <dgm:cxn modelId="{42408684-A865-134B-9D60-81B51454A55F}" type="presParOf" srcId="{B4949B5D-CE7D-C141-8BCD-5BEBE9319353}" destId="{B5EDDFB3-B871-A742-ACC1-BBE688FE7D4A}" srcOrd="1" destOrd="0" presId="urn:microsoft.com/office/officeart/2005/8/layout/orgChart1"/>
    <dgm:cxn modelId="{AC01F787-BA92-6F4B-82CA-9A8644A52A23}" type="presParOf" srcId="{6D90D038-270B-8D4D-ACB0-AE4FA11EFDF5}" destId="{4B0DFC5F-826F-6749-B59D-6AD2B904C2BE}" srcOrd="1" destOrd="0" presId="urn:microsoft.com/office/officeart/2005/8/layout/orgChart1"/>
    <dgm:cxn modelId="{01634643-8A8A-6A4F-9365-7C5E3FD6BDBF}" type="presParOf" srcId="{6D90D038-270B-8D4D-ACB0-AE4FA11EFDF5}" destId="{225F20C0-8B40-B941-95BC-B2D48A458ADC}" srcOrd="2" destOrd="0" presId="urn:microsoft.com/office/officeart/2005/8/layout/orgChart1"/>
    <dgm:cxn modelId="{46E08D08-6851-284D-A779-E03C15835A9F}" type="presParOf" srcId="{ECBD31A3-9E10-4939-9D63-515BA789E525}" destId="{4BF72F52-2413-4251-8573-8E2E54A2CE03}" srcOrd="6" destOrd="0" presId="urn:microsoft.com/office/officeart/2005/8/layout/orgChart1"/>
    <dgm:cxn modelId="{A643A947-6EE8-714B-9D77-6EAAE945F100}" type="presParOf" srcId="{ECBD31A3-9E10-4939-9D63-515BA789E525}" destId="{5CDEAB03-1DDB-476B-9C04-1CA23E4E32B3}" srcOrd="7" destOrd="0" presId="urn:microsoft.com/office/officeart/2005/8/layout/orgChart1"/>
    <dgm:cxn modelId="{A59DE364-DD19-FE43-BD81-7F4B1F36C4F8}" type="presParOf" srcId="{5CDEAB03-1DDB-476B-9C04-1CA23E4E32B3}" destId="{51B2D4FB-823C-47AF-81F6-EC400A91E0AA}" srcOrd="0" destOrd="0" presId="urn:microsoft.com/office/officeart/2005/8/layout/orgChart1"/>
    <dgm:cxn modelId="{B4A5F7CD-960F-FB4B-BE66-B2060C5F68B7}" type="presParOf" srcId="{51B2D4FB-823C-47AF-81F6-EC400A91E0AA}" destId="{667F3746-5F52-48B0-9165-50ACAFA2968F}" srcOrd="0" destOrd="0" presId="urn:microsoft.com/office/officeart/2005/8/layout/orgChart1"/>
    <dgm:cxn modelId="{8A086169-3191-FA46-9314-40C9B0855CDC}" type="presParOf" srcId="{51B2D4FB-823C-47AF-81F6-EC400A91E0AA}" destId="{76AE37D5-1034-4683-B0C1-DABCC079D0CD}" srcOrd="1" destOrd="0" presId="urn:microsoft.com/office/officeart/2005/8/layout/orgChart1"/>
    <dgm:cxn modelId="{20767C16-BD5F-B94A-9D8D-3E37C07F3F0F}" type="presParOf" srcId="{5CDEAB03-1DDB-476B-9C04-1CA23E4E32B3}" destId="{42FE5C22-56F9-4955-BD92-E6EFAD7C963E}" srcOrd="1" destOrd="0" presId="urn:microsoft.com/office/officeart/2005/8/layout/orgChart1"/>
    <dgm:cxn modelId="{B295EC61-5F2E-4942-AC34-485FF49F22F3}" type="presParOf" srcId="{42FE5C22-56F9-4955-BD92-E6EFAD7C963E}" destId="{25D40959-E84F-4209-8ABC-20946BFCA6B8}" srcOrd="0" destOrd="0" presId="urn:microsoft.com/office/officeart/2005/8/layout/orgChart1"/>
    <dgm:cxn modelId="{ADA2A53A-C9ED-3B48-BCB4-AB1241E5B3ED}" type="presParOf" srcId="{42FE5C22-56F9-4955-BD92-E6EFAD7C963E}" destId="{449BA5EC-282E-469C-8B9B-C23483F949FD}" srcOrd="1" destOrd="0" presId="urn:microsoft.com/office/officeart/2005/8/layout/orgChart1"/>
    <dgm:cxn modelId="{7D5FCE83-B0F3-7747-9C11-B74F2D04ED10}" type="presParOf" srcId="{449BA5EC-282E-469C-8B9B-C23483F949FD}" destId="{06785678-FB77-4A22-8720-776D0FD3B6AA}" srcOrd="0" destOrd="0" presId="urn:microsoft.com/office/officeart/2005/8/layout/orgChart1"/>
    <dgm:cxn modelId="{A0BCD18A-C09A-0B41-BDDF-B69369C1571F}" type="presParOf" srcId="{06785678-FB77-4A22-8720-776D0FD3B6AA}" destId="{1AE53D0F-7C1D-4E9E-A0D8-F5707B9058EC}" srcOrd="0" destOrd="0" presId="urn:microsoft.com/office/officeart/2005/8/layout/orgChart1"/>
    <dgm:cxn modelId="{DD856EBE-9530-C74C-A251-B7A9DD03D1A9}" type="presParOf" srcId="{06785678-FB77-4A22-8720-776D0FD3B6AA}" destId="{803D9343-9A57-49F1-8275-E80623E76E47}" srcOrd="1" destOrd="0" presId="urn:microsoft.com/office/officeart/2005/8/layout/orgChart1"/>
    <dgm:cxn modelId="{5E3537F4-072A-F144-B798-515755C2DF7A}" type="presParOf" srcId="{449BA5EC-282E-469C-8B9B-C23483F949FD}" destId="{16BA1611-4588-4910-B63D-00284C96A2EE}" srcOrd="1" destOrd="0" presId="urn:microsoft.com/office/officeart/2005/8/layout/orgChart1"/>
    <dgm:cxn modelId="{41475047-C8BD-654E-BA65-5F9F76CE7902}" type="presParOf" srcId="{449BA5EC-282E-469C-8B9B-C23483F949FD}" destId="{BA76A2B6-9ED0-4F25-99FB-C3875F8D7354}" srcOrd="2" destOrd="0" presId="urn:microsoft.com/office/officeart/2005/8/layout/orgChart1"/>
    <dgm:cxn modelId="{4A48F3C3-E0E6-254C-917D-C288308AC55D}" type="presParOf" srcId="{5CDEAB03-1DDB-476B-9C04-1CA23E4E32B3}" destId="{7714CC66-8200-4D7E-B20A-48D1EE8F4E02}" srcOrd="2" destOrd="0" presId="urn:microsoft.com/office/officeart/2005/8/layout/orgChart1"/>
    <dgm:cxn modelId="{53D13A1A-C71F-684F-8A21-B4D6AF4653A2}" type="presParOf" srcId="{90C8DC01-444E-48E4-896B-C89230675175}" destId="{092FBDBA-9F79-4014-8978-BFA8989EA0D4}" srcOrd="2" destOrd="0" presId="urn:microsoft.com/office/officeart/2005/8/layout/orgChart1"/>
    <dgm:cxn modelId="{0AC5AC8E-BC64-FA45-A08E-BDA760AD962B}" type="presParOf" srcId="{9E0AA99E-F159-4713-B356-07F89D7D5A53}" destId="{572B5414-8486-4E20-BAE7-9881E1CE74B9}" srcOrd="6" destOrd="0" presId="urn:microsoft.com/office/officeart/2005/8/layout/orgChart1"/>
    <dgm:cxn modelId="{C7A863CA-4753-4A4E-81DD-484371550985}" type="presParOf" srcId="{9E0AA99E-F159-4713-B356-07F89D7D5A53}" destId="{485B01C4-58C7-4ADA-85EE-7F7B61E20416}" srcOrd="7" destOrd="0" presId="urn:microsoft.com/office/officeart/2005/8/layout/orgChart1"/>
    <dgm:cxn modelId="{ED8645A8-C270-8040-95C3-258BE554FACA}" type="presParOf" srcId="{485B01C4-58C7-4ADA-85EE-7F7B61E20416}" destId="{59CB4B19-EEFA-4F2A-9116-1417F182DB57}" srcOrd="0" destOrd="0" presId="urn:microsoft.com/office/officeart/2005/8/layout/orgChart1"/>
    <dgm:cxn modelId="{230E21AF-0170-2741-A80E-EAB5A80E873E}" type="presParOf" srcId="{59CB4B19-EEFA-4F2A-9116-1417F182DB57}" destId="{7FA400BF-5B4E-4A47-B49E-19EEBC4C215F}" srcOrd="0" destOrd="0" presId="urn:microsoft.com/office/officeart/2005/8/layout/orgChart1"/>
    <dgm:cxn modelId="{7D1FE550-AF8E-6C46-8578-06EBA7D6E8F0}" type="presParOf" srcId="{59CB4B19-EEFA-4F2A-9116-1417F182DB57}" destId="{443003AB-E8F9-4814-B81E-CFA84BA09C62}" srcOrd="1" destOrd="0" presId="urn:microsoft.com/office/officeart/2005/8/layout/orgChart1"/>
    <dgm:cxn modelId="{B9DA597E-F203-E047-9FE8-02D60F53F0AE}" type="presParOf" srcId="{485B01C4-58C7-4ADA-85EE-7F7B61E20416}" destId="{F285E950-E34D-488E-8924-7F42AA93897B}" srcOrd="1" destOrd="0" presId="urn:microsoft.com/office/officeart/2005/8/layout/orgChart1"/>
    <dgm:cxn modelId="{F6A3F2F5-A118-9340-BB1B-E2C57A8E0F45}" type="presParOf" srcId="{F285E950-E34D-488E-8924-7F42AA93897B}" destId="{572FDD58-9629-B84A-806E-B2BC76CCDB78}" srcOrd="0" destOrd="0" presId="urn:microsoft.com/office/officeart/2005/8/layout/orgChart1"/>
    <dgm:cxn modelId="{AD241560-C0AE-B842-A448-09AFBB6BB5CC}" type="presParOf" srcId="{F285E950-E34D-488E-8924-7F42AA93897B}" destId="{83AA6D48-4082-41C8-B861-70AB068426C8}" srcOrd="1" destOrd="0" presId="urn:microsoft.com/office/officeart/2005/8/layout/orgChart1"/>
    <dgm:cxn modelId="{F75E5FBC-830E-2844-899C-D8A0C956B1E4}" type="presParOf" srcId="{83AA6D48-4082-41C8-B861-70AB068426C8}" destId="{21BE50C5-9A5C-4E61-A937-007DB2100128}" srcOrd="0" destOrd="0" presId="urn:microsoft.com/office/officeart/2005/8/layout/orgChart1"/>
    <dgm:cxn modelId="{076D6E49-052C-BC4F-8DC4-3A709D54B7D7}" type="presParOf" srcId="{21BE50C5-9A5C-4E61-A937-007DB2100128}" destId="{90FC5622-4706-4254-A3CF-1C23EA9D6F3F}" srcOrd="0" destOrd="0" presId="urn:microsoft.com/office/officeart/2005/8/layout/orgChart1"/>
    <dgm:cxn modelId="{C7FB993B-5E39-F240-BABD-FE2B31321936}" type="presParOf" srcId="{21BE50C5-9A5C-4E61-A937-007DB2100128}" destId="{5A94A944-132C-40CF-9BA2-ED76A6DD0252}" srcOrd="1" destOrd="0" presId="urn:microsoft.com/office/officeart/2005/8/layout/orgChart1"/>
    <dgm:cxn modelId="{1CF5EC02-DB04-B145-8351-EB4F985BA9EC}" type="presParOf" srcId="{83AA6D48-4082-41C8-B861-70AB068426C8}" destId="{DED1AE03-5288-4218-B721-BD73D2277B75}" srcOrd="1" destOrd="0" presId="urn:microsoft.com/office/officeart/2005/8/layout/orgChart1"/>
    <dgm:cxn modelId="{689E025D-53F1-5747-88C0-9E654BA4E732}" type="presParOf" srcId="{DED1AE03-5288-4218-B721-BD73D2277B75}" destId="{C944C0BC-7500-4C75-87CE-8F3993221A17}" srcOrd="0" destOrd="0" presId="urn:microsoft.com/office/officeart/2005/8/layout/orgChart1"/>
    <dgm:cxn modelId="{63BE168E-1A31-0047-95AC-7148FDD30AE5}" type="presParOf" srcId="{DED1AE03-5288-4218-B721-BD73D2277B75}" destId="{8012D3C0-3836-4E6A-A64E-D328E355FF7E}" srcOrd="1" destOrd="0" presId="urn:microsoft.com/office/officeart/2005/8/layout/orgChart1"/>
    <dgm:cxn modelId="{9BFFCE1F-470D-4F4F-A302-A500ED7DA578}" type="presParOf" srcId="{8012D3C0-3836-4E6A-A64E-D328E355FF7E}" destId="{31119AFF-5403-4636-ABDE-808F92FB5A8F}" srcOrd="0" destOrd="0" presId="urn:microsoft.com/office/officeart/2005/8/layout/orgChart1"/>
    <dgm:cxn modelId="{5514CE1F-B63D-2A4A-9BEE-040F9D769768}" type="presParOf" srcId="{31119AFF-5403-4636-ABDE-808F92FB5A8F}" destId="{CD2B708F-D007-468B-B786-16458F8544B5}" srcOrd="0" destOrd="0" presId="urn:microsoft.com/office/officeart/2005/8/layout/orgChart1"/>
    <dgm:cxn modelId="{A5D268F3-8B8D-2844-A5CB-4141A2A3273F}" type="presParOf" srcId="{31119AFF-5403-4636-ABDE-808F92FB5A8F}" destId="{B7060065-7A30-4912-AD50-0557A1D905AA}" srcOrd="1" destOrd="0" presId="urn:microsoft.com/office/officeart/2005/8/layout/orgChart1"/>
    <dgm:cxn modelId="{37BB95CB-0E50-4F4E-9F83-51B918543EF2}" type="presParOf" srcId="{8012D3C0-3836-4E6A-A64E-D328E355FF7E}" destId="{8A8BC1CB-A4F0-45A9-BC24-9F45BBA8EC08}" srcOrd="1" destOrd="0" presId="urn:microsoft.com/office/officeart/2005/8/layout/orgChart1"/>
    <dgm:cxn modelId="{C9BF4542-DAD4-AF4E-9DB2-B4135D8805F2}" type="presParOf" srcId="{8012D3C0-3836-4E6A-A64E-D328E355FF7E}" destId="{A9DC50AD-40AF-4F63-BDEE-551DD4DE572F}" srcOrd="2" destOrd="0" presId="urn:microsoft.com/office/officeart/2005/8/layout/orgChart1"/>
    <dgm:cxn modelId="{0A78C643-C900-6C4F-82FB-6987CEEE1CB2}" type="presParOf" srcId="{DED1AE03-5288-4218-B721-BD73D2277B75}" destId="{887DD4C7-A53E-4AB9-B24F-D9D720B1F341}" srcOrd="2" destOrd="0" presId="urn:microsoft.com/office/officeart/2005/8/layout/orgChart1"/>
    <dgm:cxn modelId="{4EAD98D5-2232-1840-9183-F9A9AC4D387C}" type="presParOf" srcId="{DED1AE03-5288-4218-B721-BD73D2277B75}" destId="{DA4A47DB-F1BC-4C1C-AE71-3775D2200A5B}" srcOrd="3" destOrd="0" presId="urn:microsoft.com/office/officeart/2005/8/layout/orgChart1"/>
    <dgm:cxn modelId="{11724E20-63AE-084C-9B7B-575B871ACD4A}" type="presParOf" srcId="{DA4A47DB-F1BC-4C1C-AE71-3775D2200A5B}" destId="{E9608F3A-4EFF-42C0-A910-9223FDE15AA3}" srcOrd="0" destOrd="0" presId="urn:microsoft.com/office/officeart/2005/8/layout/orgChart1"/>
    <dgm:cxn modelId="{0B3FD877-96C9-804C-9275-714B3B63CDD5}" type="presParOf" srcId="{E9608F3A-4EFF-42C0-A910-9223FDE15AA3}" destId="{DABF9DEC-6B87-46F1-B8DB-73D9CE0C1480}" srcOrd="0" destOrd="0" presId="urn:microsoft.com/office/officeart/2005/8/layout/orgChart1"/>
    <dgm:cxn modelId="{4B384A04-B27D-374C-8B68-6810177341B2}" type="presParOf" srcId="{E9608F3A-4EFF-42C0-A910-9223FDE15AA3}" destId="{EAA62044-1126-4CDB-95C6-7AB3D0985530}" srcOrd="1" destOrd="0" presId="urn:microsoft.com/office/officeart/2005/8/layout/orgChart1"/>
    <dgm:cxn modelId="{A073EFA7-6180-8047-99F6-626F5F6E6401}" type="presParOf" srcId="{DA4A47DB-F1BC-4C1C-AE71-3775D2200A5B}" destId="{33458076-007A-4DE4-9421-4E5E4798BA52}" srcOrd="1" destOrd="0" presId="urn:microsoft.com/office/officeart/2005/8/layout/orgChart1"/>
    <dgm:cxn modelId="{75643336-EBDB-3541-935F-63FF746D395A}" type="presParOf" srcId="{DA4A47DB-F1BC-4C1C-AE71-3775D2200A5B}" destId="{23D9031A-7D1D-4D51-BA02-EB18DC702293}" srcOrd="2" destOrd="0" presId="urn:microsoft.com/office/officeart/2005/8/layout/orgChart1"/>
    <dgm:cxn modelId="{45EEF7FF-F7CC-E949-BA7F-717304ED9A8F}" type="presParOf" srcId="{83AA6D48-4082-41C8-B861-70AB068426C8}" destId="{892875B0-E9C3-4BA8-81DC-20AD9B9BE02F}" srcOrd="2" destOrd="0" presId="urn:microsoft.com/office/officeart/2005/8/layout/orgChart1"/>
    <dgm:cxn modelId="{B7FA1E1B-0B39-9D4D-90C9-EF916046FCD1}" type="presParOf" srcId="{F285E950-E34D-488E-8924-7F42AA93897B}" destId="{4F9E99F2-DC21-BC42-A2BC-12E5BBC4F072}" srcOrd="2" destOrd="0" presId="urn:microsoft.com/office/officeart/2005/8/layout/orgChart1"/>
    <dgm:cxn modelId="{CE36F70D-7033-CD4A-87DF-C7230746DA9F}" type="presParOf" srcId="{F285E950-E34D-488E-8924-7F42AA93897B}" destId="{9D9CCBD4-C0F1-9344-87D0-8CA514E8FDF4}" srcOrd="3" destOrd="0" presId="urn:microsoft.com/office/officeart/2005/8/layout/orgChart1"/>
    <dgm:cxn modelId="{2FB7753D-9006-BA49-99B2-6727F1C1A39D}" type="presParOf" srcId="{9D9CCBD4-C0F1-9344-87D0-8CA514E8FDF4}" destId="{D2A14938-B668-B042-B37A-98ABF189F1E4}" srcOrd="0" destOrd="0" presId="urn:microsoft.com/office/officeart/2005/8/layout/orgChart1"/>
    <dgm:cxn modelId="{31950FA2-8906-A644-B94E-B93D0DADD1E3}" type="presParOf" srcId="{D2A14938-B668-B042-B37A-98ABF189F1E4}" destId="{38D906F6-C89A-A34A-B1B2-708DB1E10433}" srcOrd="0" destOrd="0" presId="urn:microsoft.com/office/officeart/2005/8/layout/orgChart1"/>
    <dgm:cxn modelId="{7B558B34-3A09-7E44-89F5-CC217F8F4B7D}" type="presParOf" srcId="{D2A14938-B668-B042-B37A-98ABF189F1E4}" destId="{3A7E48E5-030B-8E49-9BFC-28EE3169F7EF}" srcOrd="1" destOrd="0" presId="urn:microsoft.com/office/officeart/2005/8/layout/orgChart1"/>
    <dgm:cxn modelId="{2A7F9F43-5FB1-7146-AFF5-CAA11BF00DA4}" type="presParOf" srcId="{9D9CCBD4-C0F1-9344-87D0-8CA514E8FDF4}" destId="{DB2A02EE-5FFF-A743-B2DB-585C5A6A11BB}" srcOrd="1" destOrd="0" presId="urn:microsoft.com/office/officeart/2005/8/layout/orgChart1"/>
    <dgm:cxn modelId="{474E5BD6-E246-EE47-84B8-2DFE6F369EBC}" type="presParOf" srcId="{9D9CCBD4-C0F1-9344-87D0-8CA514E8FDF4}" destId="{28B4FF58-CF2C-FC45-BE16-ABDF5642B11F}" srcOrd="2" destOrd="0" presId="urn:microsoft.com/office/officeart/2005/8/layout/orgChart1"/>
    <dgm:cxn modelId="{30FA86FB-FD4E-C647-B9DA-EA07EF53B70C}" type="presParOf" srcId="{F285E950-E34D-488E-8924-7F42AA93897B}" destId="{148F6AF3-66C3-B947-A4CC-9C6D56DCA335}" srcOrd="4" destOrd="0" presId="urn:microsoft.com/office/officeart/2005/8/layout/orgChart1"/>
    <dgm:cxn modelId="{D8D1150C-0395-E24C-9D87-4B58D4F9043C}" type="presParOf" srcId="{F285E950-E34D-488E-8924-7F42AA93897B}" destId="{3B712840-56F0-5249-8186-E235974BCA7C}" srcOrd="5" destOrd="0" presId="urn:microsoft.com/office/officeart/2005/8/layout/orgChart1"/>
    <dgm:cxn modelId="{C09647E5-0B50-1C44-AA5D-0721C388F03A}" type="presParOf" srcId="{3B712840-56F0-5249-8186-E235974BCA7C}" destId="{2DC20DEF-4DB0-B64A-B9A6-5A1541C7D28A}" srcOrd="0" destOrd="0" presId="urn:microsoft.com/office/officeart/2005/8/layout/orgChart1"/>
    <dgm:cxn modelId="{802E7762-FC4B-6444-909F-7428D9D7C8AE}" type="presParOf" srcId="{2DC20DEF-4DB0-B64A-B9A6-5A1541C7D28A}" destId="{1DD76967-9F1B-0D4A-BE57-3FCD1495BBA6}" srcOrd="0" destOrd="0" presId="urn:microsoft.com/office/officeart/2005/8/layout/orgChart1"/>
    <dgm:cxn modelId="{EDC8C649-3CDA-8340-8A3E-7D826E4204F0}" type="presParOf" srcId="{2DC20DEF-4DB0-B64A-B9A6-5A1541C7D28A}" destId="{82E3D4F6-4E70-9F4B-ADFB-3CE47E059357}" srcOrd="1" destOrd="0" presId="urn:microsoft.com/office/officeart/2005/8/layout/orgChart1"/>
    <dgm:cxn modelId="{063FA4ED-D78A-6141-9CA5-CD6569BE85F5}" type="presParOf" srcId="{3B712840-56F0-5249-8186-E235974BCA7C}" destId="{F7DEFD4F-C252-4A4E-92C0-BB5FA6E30CFB}" srcOrd="1" destOrd="0" presId="urn:microsoft.com/office/officeart/2005/8/layout/orgChart1"/>
    <dgm:cxn modelId="{C4A60519-7E0F-554B-A1FA-98F56C50A05A}" type="presParOf" srcId="{3B712840-56F0-5249-8186-E235974BCA7C}" destId="{34A2202D-730E-5B42-AD7A-9E46EF78FF0F}" srcOrd="2" destOrd="0" presId="urn:microsoft.com/office/officeart/2005/8/layout/orgChart1"/>
    <dgm:cxn modelId="{30DE2A40-2D8A-3F4B-82D7-8261373F5405}" type="presParOf" srcId="{485B01C4-58C7-4ADA-85EE-7F7B61E20416}" destId="{D8126DBD-64DB-4B02-AE9C-070B81C9F059}" srcOrd="2" destOrd="0" presId="urn:microsoft.com/office/officeart/2005/8/layout/orgChart1"/>
    <dgm:cxn modelId="{F47BB8C1-B839-5744-BD50-436C0815BC95}" type="presParOf" srcId="{9E0AA99E-F159-4713-B356-07F89D7D5A53}" destId="{582A1FAF-47AA-43B7-9826-8741E31FF679}" srcOrd="8" destOrd="0" presId="urn:microsoft.com/office/officeart/2005/8/layout/orgChart1"/>
    <dgm:cxn modelId="{6D1B3877-A8C9-8E48-984E-65D1CB972C21}" type="presParOf" srcId="{9E0AA99E-F159-4713-B356-07F89D7D5A53}" destId="{1C75EBC9-4E44-425E-9DAA-71FCB7D9C2E1}" srcOrd="9" destOrd="0" presId="urn:microsoft.com/office/officeart/2005/8/layout/orgChart1"/>
    <dgm:cxn modelId="{69442C97-5942-094F-9D2B-12F37260EB00}" type="presParOf" srcId="{1C75EBC9-4E44-425E-9DAA-71FCB7D9C2E1}" destId="{188F991E-40A4-497F-B431-6DB6BBC21D63}" srcOrd="0" destOrd="0" presId="urn:microsoft.com/office/officeart/2005/8/layout/orgChart1"/>
    <dgm:cxn modelId="{1BEFB4BA-1D2C-CE4B-A24B-AB88C8E81726}" type="presParOf" srcId="{188F991E-40A4-497F-B431-6DB6BBC21D63}" destId="{C5C4366B-F5E3-4DE4-B23C-696640E5E907}" srcOrd="0" destOrd="0" presId="urn:microsoft.com/office/officeart/2005/8/layout/orgChart1"/>
    <dgm:cxn modelId="{5907AD9E-2B9B-9540-BC62-0785D9BD0267}" type="presParOf" srcId="{188F991E-40A4-497F-B431-6DB6BBC21D63}" destId="{2B969E81-6DB3-4EC9-9393-AAF7872A9B2E}" srcOrd="1" destOrd="0" presId="urn:microsoft.com/office/officeart/2005/8/layout/orgChart1"/>
    <dgm:cxn modelId="{62C6BD1F-6A7A-6646-819C-F08926C56AE2}" type="presParOf" srcId="{1C75EBC9-4E44-425E-9DAA-71FCB7D9C2E1}" destId="{5DAE4AC9-8E2C-4A36-BAA2-FF3F1C001DE9}" srcOrd="1" destOrd="0" presId="urn:microsoft.com/office/officeart/2005/8/layout/orgChart1"/>
    <dgm:cxn modelId="{6AF6E2D8-56AF-6947-902F-B5BD6104A788}" type="presParOf" srcId="{1C75EBC9-4E44-425E-9DAA-71FCB7D9C2E1}" destId="{33EEF044-E8EB-4E88-A6A0-8B85B404A3C9}" srcOrd="2" destOrd="0" presId="urn:microsoft.com/office/officeart/2005/8/layout/orgChart1"/>
    <dgm:cxn modelId="{100CA5AE-2FD2-E241-A2AD-3539D5356901}" type="presParOf" srcId="{9E0AA99E-F159-4713-B356-07F89D7D5A53}" destId="{949C2A66-1186-49FB-8934-91EBFA830A54}" srcOrd="10" destOrd="0" presId="urn:microsoft.com/office/officeart/2005/8/layout/orgChart1"/>
    <dgm:cxn modelId="{BE025074-70C3-214F-8C56-6EBCE7D71D98}" type="presParOf" srcId="{9E0AA99E-F159-4713-B356-07F89D7D5A53}" destId="{CD15F8B8-1DEE-444D-8E25-26AA2685603D}" srcOrd="11" destOrd="0" presId="urn:microsoft.com/office/officeart/2005/8/layout/orgChart1"/>
    <dgm:cxn modelId="{B256A26D-A233-064F-843A-ED9431069EA9}" type="presParOf" srcId="{CD15F8B8-1DEE-444D-8E25-26AA2685603D}" destId="{E91FEBB3-84F1-4D7B-8134-28227C340E0C}" srcOrd="0" destOrd="0" presId="urn:microsoft.com/office/officeart/2005/8/layout/orgChart1"/>
    <dgm:cxn modelId="{FAC5B3BA-6C0D-EF4E-9966-D34AD67C85AD}" type="presParOf" srcId="{E91FEBB3-84F1-4D7B-8134-28227C340E0C}" destId="{A5467D9B-B989-41B5-A2C3-0CD806BFBBF4}" srcOrd="0" destOrd="0" presId="urn:microsoft.com/office/officeart/2005/8/layout/orgChart1"/>
    <dgm:cxn modelId="{6DE1C689-583A-0047-AD61-16A056E6257A}" type="presParOf" srcId="{E91FEBB3-84F1-4D7B-8134-28227C340E0C}" destId="{32ECFA6C-6777-4B84-A6C8-6615F5A21BB8}" srcOrd="1" destOrd="0" presId="urn:microsoft.com/office/officeart/2005/8/layout/orgChart1"/>
    <dgm:cxn modelId="{A06B76F7-8590-0A42-9881-88284958BAA5}" type="presParOf" srcId="{CD15F8B8-1DEE-444D-8E25-26AA2685603D}" destId="{6A3A6D7E-BE5A-4069-8200-6E6D731F9982}" srcOrd="1" destOrd="0" presId="urn:microsoft.com/office/officeart/2005/8/layout/orgChart1"/>
    <dgm:cxn modelId="{9604E606-1D12-1145-94E6-98A6822AD05E}" type="presParOf" srcId="{CD15F8B8-1DEE-444D-8E25-26AA2685603D}" destId="{B3CF086B-AF61-48CB-BF7A-3DE5B528B85B}" srcOrd="2" destOrd="0" presId="urn:microsoft.com/office/officeart/2005/8/layout/orgChart1"/>
    <dgm:cxn modelId="{1899C057-F933-9E47-8223-B9664C61DE85}" type="presParOf" srcId="{4B2CB881-83EE-4B15-A5F1-E5AEA9AE0D7E}" destId="{20D1342C-9DC4-4C21-B434-48924DC6B123}"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9C2A66-1186-49FB-8934-91EBFA830A54}">
      <dsp:nvSpPr>
        <dsp:cNvPr id="0" name=""/>
        <dsp:cNvSpPr/>
      </dsp:nvSpPr>
      <dsp:spPr>
        <a:xfrm>
          <a:off x="4229100" y="504571"/>
          <a:ext cx="3242584" cy="149887"/>
        </a:xfrm>
        <a:custGeom>
          <a:avLst/>
          <a:gdLst/>
          <a:ahLst/>
          <a:cxnLst/>
          <a:rect l="0" t="0" r="0" b="0"/>
          <a:pathLst>
            <a:path>
              <a:moveTo>
                <a:pt x="0" y="0"/>
              </a:moveTo>
              <a:lnTo>
                <a:pt x="0" y="76166"/>
              </a:lnTo>
              <a:lnTo>
                <a:pt x="3242584" y="76166"/>
              </a:lnTo>
              <a:lnTo>
                <a:pt x="3242584" y="14988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82A1FAF-47AA-43B7-9826-8741E31FF679}">
      <dsp:nvSpPr>
        <dsp:cNvPr id="0" name=""/>
        <dsp:cNvSpPr/>
      </dsp:nvSpPr>
      <dsp:spPr>
        <a:xfrm>
          <a:off x="4229100" y="504571"/>
          <a:ext cx="2236012" cy="145790"/>
        </a:xfrm>
        <a:custGeom>
          <a:avLst/>
          <a:gdLst/>
          <a:ahLst/>
          <a:cxnLst/>
          <a:rect l="0" t="0" r="0" b="0"/>
          <a:pathLst>
            <a:path>
              <a:moveTo>
                <a:pt x="0" y="0"/>
              </a:moveTo>
              <a:lnTo>
                <a:pt x="0" y="72070"/>
              </a:lnTo>
              <a:lnTo>
                <a:pt x="2236012" y="72070"/>
              </a:lnTo>
              <a:lnTo>
                <a:pt x="2236012" y="14579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48F6AF3-66C3-B947-A4CC-9C6D56DCA335}">
      <dsp:nvSpPr>
        <dsp:cNvPr id="0" name=""/>
        <dsp:cNvSpPr/>
      </dsp:nvSpPr>
      <dsp:spPr>
        <a:xfrm>
          <a:off x="5019613" y="1005507"/>
          <a:ext cx="138461" cy="2458832"/>
        </a:xfrm>
        <a:custGeom>
          <a:avLst/>
          <a:gdLst/>
          <a:ahLst/>
          <a:cxnLst/>
          <a:rect l="0" t="0" r="0" b="0"/>
          <a:pathLst>
            <a:path>
              <a:moveTo>
                <a:pt x="0" y="0"/>
              </a:moveTo>
              <a:lnTo>
                <a:pt x="0" y="2458832"/>
              </a:lnTo>
              <a:lnTo>
                <a:pt x="138461" y="24588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9E99F2-DC21-BC42-A2BC-12E5BBC4F072}">
      <dsp:nvSpPr>
        <dsp:cNvPr id="0" name=""/>
        <dsp:cNvSpPr/>
      </dsp:nvSpPr>
      <dsp:spPr>
        <a:xfrm>
          <a:off x="5019613" y="1005507"/>
          <a:ext cx="145237" cy="1872114"/>
        </a:xfrm>
        <a:custGeom>
          <a:avLst/>
          <a:gdLst/>
          <a:ahLst/>
          <a:cxnLst/>
          <a:rect l="0" t="0" r="0" b="0"/>
          <a:pathLst>
            <a:path>
              <a:moveTo>
                <a:pt x="0" y="0"/>
              </a:moveTo>
              <a:lnTo>
                <a:pt x="0" y="1872114"/>
              </a:lnTo>
              <a:lnTo>
                <a:pt x="145237" y="187211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7DD4C7-A53E-4AB9-B24F-D9D720B1F341}">
      <dsp:nvSpPr>
        <dsp:cNvPr id="0" name=""/>
        <dsp:cNvSpPr/>
      </dsp:nvSpPr>
      <dsp:spPr>
        <a:xfrm>
          <a:off x="5249908" y="1502974"/>
          <a:ext cx="102725" cy="840980"/>
        </a:xfrm>
        <a:custGeom>
          <a:avLst/>
          <a:gdLst/>
          <a:ahLst/>
          <a:cxnLst/>
          <a:rect l="0" t="0" r="0" b="0"/>
          <a:pathLst>
            <a:path>
              <a:moveTo>
                <a:pt x="0" y="0"/>
              </a:moveTo>
              <a:lnTo>
                <a:pt x="0" y="840980"/>
              </a:lnTo>
              <a:lnTo>
                <a:pt x="102725" y="84098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944C0BC-7500-4C75-87CE-8F3993221A17}">
      <dsp:nvSpPr>
        <dsp:cNvPr id="0" name=""/>
        <dsp:cNvSpPr/>
      </dsp:nvSpPr>
      <dsp:spPr>
        <a:xfrm>
          <a:off x="5249908" y="1502974"/>
          <a:ext cx="102725" cy="327779"/>
        </a:xfrm>
        <a:custGeom>
          <a:avLst/>
          <a:gdLst/>
          <a:ahLst/>
          <a:cxnLst/>
          <a:rect l="0" t="0" r="0" b="0"/>
          <a:pathLst>
            <a:path>
              <a:moveTo>
                <a:pt x="0" y="0"/>
              </a:moveTo>
              <a:lnTo>
                <a:pt x="0" y="327779"/>
              </a:lnTo>
              <a:lnTo>
                <a:pt x="102725" y="32777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72FDD58-9629-B84A-806E-B2BC76CCDB78}">
      <dsp:nvSpPr>
        <dsp:cNvPr id="0" name=""/>
        <dsp:cNvSpPr/>
      </dsp:nvSpPr>
      <dsp:spPr>
        <a:xfrm>
          <a:off x="5019613" y="1005507"/>
          <a:ext cx="142976" cy="305443"/>
        </a:xfrm>
        <a:custGeom>
          <a:avLst/>
          <a:gdLst/>
          <a:ahLst/>
          <a:cxnLst/>
          <a:rect l="0" t="0" r="0" b="0"/>
          <a:pathLst>
            <a:path>
              <a:moveTo>
                <a:pt x="0" y="0"/>
              </a:moveTo>
              <a:lnTo>
                <a:pt x="0" y="305443"/>
              </a:lnTo>
              <a:lnTo>
                <a:pt x="142976" y="30544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72B5414-8486-4E20-BAE7-9881E1CE74B9}">
      <dsp:nvSpPr>
        <dsp:cNvPr id="0" name=""/>
        <dsp:cNvSpPr/>
      </dsp:nvSpPr>
      <dsp:spPr>
        <a:xfrm>
          <a:off x="4229100" y="504571"/>
          <a:ext cx="1171578" cy="149887"/>
        </a:xfrm>
        <a:custGeom>
          <a:avLst/>
          <a:gdLst/>
          <a:ahLst/>
          <a:cxnLst/>
          <a:rect l="0" t="0" r="0" b="0"/>
          <a:pathLst>
            <a:path>
              <a:moveTo>
                <a:pt x="0" y="0"/>
              </a:moveTo>
              <a:lnTo>
                <a:pt x="0" y="76166"/>
              </a:lnTo>
              <a:lnTo>
                <a:pt x="1171578" y="76166"/>
              </a:lnTo>
              <a:lnTo>
                <a:pt x="1171578" y="14988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5D40959-E84F-4209-8ABC-20946BFCA6B8}">
      <dsp:nvSpPr>
        <dsp:cNvPr id="0" name=""/>
        <dsp:cNvSpPr/>
      </dsp:nvSpPr>
      <dsp:spPr>
        <a:xfrm>
          <a:off x="3990522" y="4263421"/>
          <a:ext cx="121857" cy="232144"/>
        </a:xfrm>
        <a:custGeom>
          <a:avLst/>
          <a:gdLst/>
          <a:ahLst/>
          <a:cxnLst/>
          <a:rect l="0" t="0" r="0" b="0"/>
          <a:pathLst>
            <a:path>
              <a:moveTo>
                <a:pt x="0" y="0"/>
              </a:moveTo>
              <a:lnTo>
                <a:pt x="0" y="232144"/>
              </a:lnTo>
              <a:lnTo>
                <a:pt x="121857" y="23214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BF72F52-2413-4251-8573-8E2E54A2CE03}">
      <dsp:nvSpPr>
        <dsp:cNvPr id="0" name=""/>
        <dsp:cNvSpPr/>
      </dsp:nvSpPr>
      <dsp:spPr>
        <a:xfrm>
          <a:off x="3754620" y="1005507"/>
          <a:ext cx="147609" cy="3097894"/>
        </a:xfrm>
        <a:custGeom>
          <a:avLst/>
          <a:gdLst/>
          <a:ahLst/>
          <a:cxnLst/>
          <a:rect l="0" t="0" r="0" b="0"/>
          <a:pathLst>
            <a:path>
              <a:moveTo>
                <a:pt x="0" y="0"/>
              </a:moveTo>
              <a:lnTo>
                <a:pt x="0" y="3097894"/>
              </a:lnTo>
              <a:lnTo>
                <a:pt x="147609" y="309789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E782BB2-9D1B-E54F-9F6F-6DB6BDE72AE3}">
      <dsp:nvSpPr>
        <dsp:cNvPr id="0" name=""/>
        <dsp:cNvSpPr/>
      </dsp:nvSpPr>
      <dsp:spPr>
        <a:xfrm>
          <a:off x="3754620" y="1005507"/>
          <a:ext cx="147062" cy="2686367"/>
        </a:xfrm>
        <a:custGeom>
          <a:avLst/>
          <a:gdLst/>
          <a:ahLst/>
          <a:cxnLst/>
          <a:rect l="0" t="0" r="0" b="0"/>
          <a:pathLst>
            <a:path>
              <a:moveTo>
                <a:pt x="0" y="0"/>
              </a:moveTo>
              <a:lnTo>
                <a:pt x="0" y="2686367"/>
              </a:lnTo>
              <a:lnTo>
                <a:pt x="147062" y="268636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9B20F01-8A04-47C4-A4EE-0976FAD3C4E4}">
      <dsp:nvSpPr>
        <dsp:cNvPr id="0" name=""/>
        <dsp:cNvSpPr/>
      </dsp:nvSpPr>
      <dsp:spPr>
        <a:xfrm>
          <a:off x="3754620" y="1005507"/>
          <a:ext cx="147609" cy="2275103"/>
        </a:xfrm>
        <a:custGeom>
          <a:avLst/>
          <a:gdLst/>
          <a:ahLst/>
          <a:cxnLst/>
          <a:rect l="0" t="0" r="0" b="0"/>
          <a:pathLst>
            <a:path>
              <a:moveTo>
                <a:pt x="0" y="0"/>
              </a:moveTo>
              <a:lnTo>
                <a:pt x="0" y="2275103"/>
              </a:lnTo>
              <a:lnTo>
                <a:pt x="147609" y="227510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0CD296-539B-4EFD-841C-17836D4364B3}">
      <dsp:nvSpPr>
        <dsp:cNvPr id="0" name=""/>
        <dsp:cNvSpPr/>
      </dsp:nvSpPr>
      <dsp:spPr>
        <a:xfrm>
          <a:off x="3990457" y="1500432"/>
          <a:ext cx="132341" cy="1349238"/>
        </a:xfrm>
        <a:custGeom>
          <a:avLst/>
          <a:gdLst/>
          <a:ahLst/>
          <a:cxnLst/>
          <a:rect l="0" t="0" r="0" b="0"/>
          <a:pathLst>
            <a:path>
              <a:moveTo>
                <a:pt x="0" y="0"/>
              </a:moveTo>
              <a:lnTo>
                <a:pt x="0" y="1349238"/>
              </a:lnTo>
              <a:lnTo>
                <a:pt x="132341" y="134923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0D9592-F957-4FDC-8E24-28745E38830D}">
      <dsp:nvSpPr>
        <dsp:cNvPr id="0" name=""/>
        <dsp:cNvSpPr/>
      </dsp:nvSpPr>
      <dsp:spPr>
        <a:xfrm>
          <a:off x="3990457" y="1500432"/>
          <a:ext cx="132341" cy="980686"/>
        </a:xfrm>
        <a:custGeom>
          <a:avLst/>
          <a:gdLst/>
          <a:ahLst/>
          <a:cxnLst/>
          <a:rect l="0" t="0" r="0" b="0"/>
          <a:pathLst>
            <a:path>
              <a:moveTo>
                <a:pt x="0" y="0"/>
              </a:moveTo>
              <a:lnTo>
                <a:pt x="0" y="980686"/>
              </a:lnTo>
              <a:lnTo>
                <a:pt x="132341" y="9806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3F612A1-CFB8-465E-B569-3405B5193041}">
      <dsp:nvSpPr>
        <dsp:cNvPr id="0" name=""/>
        <dsp:cNvSpPr/>
      </dsp:nvSpPr>
      <dsp:spPr>
        <a:xfrm>
          <a:off x="3990457" y="1500432"/>
          <a:ext cx="132341" cy="611647"/>
        </a:xfrm>
        <a:custGeom>
          <a:avLst/>
          <a:gdLst/>
          <a:ahLst/>
          <a:cxnLst/>
          <a:rect l="0" t="0" r="0" b="0"/>
          <a:pathLst>
            <a:path>
              <a:moveTo>
                <a:pt x="0" y="0"/>
              </a:moveTo>
              <a:lnTo>
                <a:pt x="0" y="611647"/>
              </a:lnTo>
              <a:lnTo>
                <a:pt x="132341" y="61164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8DF5A73-6A2C-4FE0-BF33-6A763A6654BD}">
      <dsp:nvSpPr>
        <dsp:cNvPr id="0" name=""/>
        <dsp:cNvSpPr/>
      </dsp:nvSpPr>
      <dsp:spPr>
        <a:xfrm>
          <a:off x="3990457" y="1500432"/>
          <a:ext cx="132341" cy="221853"/>
        </a:xfrm>
        <a:custGeom>
          <a:avLst/>
          <a:gdLst/>
          <a:ahLst/>
          <a:cxnLst/>
          <a:rect l="0" t="0" r="0" b="0"/>
          <a:pathLst>
            <a:path>
              <a:moveTo>
                <a:pt x="0" y="0"/>
              </a:moveTo>
              <a:lnTo>
                <a:pt x="0" y="221853"/>
              </a:lnTo>
              <a:lnTo>
                <a:pt x="132341" y="2218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0A65A7-498E-48EB-A9CD-422CC1CE8501}">
      <dsp:nvSpPr>
        <dsp:cNvPr id="0" name=""/>
        <dsp:cNvSpPr/>
      </dsp:nvSpPr>
      <dsp:spPr>
        <a:xfrm>
          <a:off x="3754620" y="1005507"/>
          <a:ext cx="147609" cy="302902"/>
        </a:xfrm>
        <a:custGeom>
          <a:avLst/>
          <a:gdLst/>
          <a:ahLst/>
          <a:cxnLst/>
          <a:rect l="0" t="0" r="0" b="0"/>
          <a:pathLst>
            <a:path>
              <a:moveTo>
                <a:pt x="0" y="0"/>
              </a:moveTo>
              <a:lnTo>
                <a:pt x="0" y="302902"/>
              </a:lnTo>
              <a:lnTo>
                <a:pt x="147609" y="3029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7C4899A-D44B-4339-B826-856E4EB140F3}">
      <dsp:nvSpPr>
        <dsp:cNvPr id="0" name=""/>
        <dsp:cNvSpPr/>
      </dsp:nvSpPr>
      <dsp:spPr>
        <a:xfrm>
          <a:off x="4102526" y="504571"/>
          <a:ext cx="91440" cy="149887"/>
        </a:xfrm>
        <a:custGeom>
          <a:avLst/>
          <a:gdLst/>
          <a:ahLst/>
          <a:cxnLst/>
          <a:rect l="0" t="0" r="0" b="0"/>
          <a:pathLst>
            <a:path>
              <a:moveTo>
                <a:pt x="126573" y="0"/>
              </a:moveTo>
              <a:lnTo>
                <a:pt x="126573" y="76166"/>
              </a:lnTo>
              <a:lnTo>
                <a:pt x="45720" y="76166"/>
              </a:lnTo>
              <a:lnTo>
                <a:pt x="45720" y="14988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7C585B1-12C8-534E-8024-F1730A6D486B}">
      <dsp:nvSpPr>
        <dsp:cNvPr id="0" name=""/>
        <dsp:cNvSpPr/>
      </dsp:nvSpPr>
      <dsp:spPr>
        <a:xfrm>
          <a:off x="2678545" y="3439100"/>
          <a:ext cx="155988" cy="1356794"/>
        </a:xfrm>
        <a:custGeom>
          <a:avLst/>
          <a:gdLst/>
          <a:ahLst/>
          <a:cxnLst/>
          <a:rect l="0" t="0" r="0" b="0"/>
          <a:pathLst>
            <a:path>
              <a:moveTo>
                <a:pt x="0" y="0"/>
              </a:moveTo>
              <a:lnTo>
                <a:pt x="0" y="1356794"/>
              </a:lnTo>
              <a:lnTo>
                <a:pt x="155988" y="135679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900B9BB-607E-3542-BFAC-9D060DDE34F4}">
      <dsp:nvSpPr>
        <dsp:cNvPr id="0" name=""/>
        <dsp:cNvSpPr/>
      </dsp:nvSpPr>
      <dsp:spPr>
        <a:xfrm>
          <a:off x="2678545" y="3439100"/>
          <a:ext cx="149206" cy="968486"/>
        </a:xfrm>
        <a:custGeom>
          <a:avLst/>
          <a:gdLst/>
          <a:ahLst/>
          <a:cxnLst/>
          <a:rect l="0" t="0" r="0" b="0"/>
          <a:pathLst>
            <a:path>
              <a:moveTo>
                <a:pt x="0" y="0"/>
              </a:moveTo>
              <a:lnTo>
                <a:pt x="0" y="968486"/>
              </a:lnTo>
              <a:lnTo>
                <a:pt x="149206" y="9684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77CBE54-940F-0241-B102-DEE5F653FF56}">
      <dsp:nvSpPr>
        <dsp:cNvPr id="0" name=""/>
        <dsp:cNvSpPr/>
      </dsp:nvSpPr>
      <dsp:spPr>
        <a:xfrm>
          <a:off x="2678545" y="3439100"/>
          <a:ext cx="138127" cy="592717"/>
        </a:xfrm>
        <a:custGeom>
          <a:avLst/>
          <a:gdLst/>
          <a:ahLst/>
          <a:cxnLst/>
          <a:rect l="0" t="0" r="0" b="0"/>
          <a:pathLst>
            <a:path>
              <a:moveTo>
                <a:pt x="0" y="0"/>
              </a:moveTo>
              <a:lnTo>
                <a:pt x="0" y="592717"/>
              </a:lnTo>
              <a:lnTo>
                <a:pt x="138127" y="59271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D149BB1-D7D1-874E-8A32-2757A197EB02}">
      <dsp:nvSpPr>
        <dsp:cNvPr id="0" name=""/>
        <dsp:cNvSpPr/>
      </dsp:nvSpPr>
      <dsp:spPr>
        <a:xfrm>
          <a:off x="2678545" y="3439100"/>
          <a:ext cx="132587" cy="229866"/>
        </a:xfrm>
        <a:custGeom>
          <a:avLst/>
          <a:gdLst/>
          <a:ahLst/>
          <a:cxnLst/>
          <a:rect l="0" t="0" r="0" b="0"/>
          <a:pathLst>
            <a:path>
              <a:moveTo>
                <a:pt x="0" y="0"/>
              </a:moveTo>
              <a:lnTo>
                <a:pt x="0" y="229866"/>
              </a:lnTo>
              <a:lnTo>
                <a:pt x="132587" y="2298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71863FE-644D-4873-8048-7E0B2B493E14}">
      <dsp:nvSpPr>
        <dsp:cNvPr id="0" name=""/>
        <dsp:cNvSpPr/>
      </dsp:nvSpPr>
      <dsp:spPr>
        <a:xfrm>
          <a:off x="2442326" y="1005507"/>
          <a:ext cx="142715" cy="2258069"/>
        </a:xfrm>
        <a:custGeom>
          <a:avLst/>
          <a:gdLst/>
          <a:ahLst/>
          <a:cxnLst/>
          <a:rect l="0" t="0" r="0" b="0"/>
          <a:pathLst>
            <a:path>
              <a:moveTo>
                <a:pt x="0" y="0"/>
              </a:moveTo>
              <a:lnTo>
                <a:pt x="0" y="2258069"/>
              </a:lnTo>
              <a:lnTo>
                <a:pt x="142715" y="225806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9D6931E-9051-467D-8273-516C0FDE1D88}">
      <dsp:nvSpPr>
        <dsp:cNvPr id="0" name=""/>
        <dsp:cNvSpPr/>
      </dsp:nvSpPr>
      <dsp:spPr>
        <a:xfrm>
          <a:off x="2442326" y="1005507"/>
          <a:ext cx="142715" cy="1827764"/>
        </a:xfrm>
        <a:custGeom>
          <a:avLst/>
          <a:gdLst/>
          <a:ahLst/>
          <a:cxnLst/>
          <a:rect l="0" t="0" r="0" b="0"/>
          <a:pathLst>
            <a:path>
              <a:moveTo>
                <a:pt x="0" y="0"/>
              </a:moveTo>
              <a:lnTo>
                <a:pt x="0" y="1827764"/>
              </a:lnTo>
              <a:lnTo>
                <a:pt x="142715" y="18277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5C3A947-7892-4171-A1A1-4B100CB358DB}">
      <dsp:nvSpPr>
        <dsp:cNvPr id="0" name=""/>
        <dsp:cNvSpPr/>
      </dsp:nvSpPr>
      <dsp:spPr>
        <a:xfrm>
          <a:off x="2676248" y="1500432"/>
          <a:ext cx="136809" cy="866750"/>
        </a:xfrm>
        <a:custGeom>
          <a:avLst/>
          <a:gdLst/>
          <a:ahLst/>
          <a:cxnLst/>
          <a:rect l="0" t="0" r="0" b="0"/>
          <a:pathLst>
            <a:path>
              <a:moveTo>
                <a:pt x="0" y="0"/>
              </a:moveTo>
              <a:lnTo>
                <a:pt x="0" y="866750"/>
              </a:lnTo>
              <a:lnTo>
                <a:pt x="136809" y="86675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C68366-B20F-45E3-9C17-EE2508CCDC87}">
      <dsp:nvSpPr>
        <dsp:cNvPr id="0" name=""/>
        <dsp:cNvSpPr/>
      </dsp:nvSpPr>
      <dsp:spPr>
        <a:xfrm>
          <a:off x="2676248" y="1500432"/>
          <a:ext cx="136809" cy="338410"/>
        </a:xfrm>
        <a:custGeom>
          <a:avLst/>
          <a:gdLst/>
          <a:ahLst/>
          <a:cxnLst/>
          <a:rect l="0" t="0" r="0" b="0"/>
          <a:pathLst>
            <a:path>
              <a:moveTo>
                <a:pt x="0" y="0"/>
              </a:moveTo>
              <a:lnTo>
                <a:pt x="0" y="338410"/>
              </a:lnTo>
              <a:lnTo>
                <a:pt x="136809" y="33841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5CF1A36-BC55-40AC-9CBF-A2299D236078}">
      <dsp:nvSpPr>
        <dsp:cNvPr id="0" name=""/>
        <dsp:cNvSpPr/>
      </dsp:nvSpPr>
      <dsp:spPr>
        <a:xfrm>
          <a:off x="2442326" y="1005507"/>
          <a:ext cx="142715" cy="302902"/>
        </a:xfrm>
        <a:custGeom>
          <a:avLst/>
          <a:gdLst/>
          <a:ahLst/>
          <a:cxnLst/>
          <a:rect l="0" t="0" r="0" b="0"/>
          <a:pathLst>
            <a:path>
              <a:moveTo>
                <a:pt x="0" y="0"/>
              </a:moveTo>
              <a:lnTo>
                <a:pt x="0" y="302902"/>
              </a:lnTo>
              <a:lnTo>
                <a:pt x="142715" y="3029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7E3F26F-518E-4335-A7A1-1AE69F9E6282}">
      <dsp:nvSpPr>
        <dsp:cNvPr id="0" name=""/>
        <dsp:cNvSpPr/>
      </dsp:nvSpPr>
      <dsp:spPr>
        <a:xfrm>
          <a:off x="2822902" y="504571"/>
          <a:ext cx="1406197" cy="149887"/>
        </a:xfrm>
        <a:custGeom>
          <a:avLst/>
          <a:gdLst/>
          <a:ahLst/>
          <a:cxnLst/>
          <a:rect l="0" t="0" r="0" b="0"/>
          <a:pathLst>
            <a:path>
              <a:moveTo>
                <a:pt x="1406197" y="0"/>
              </a:moveTo>
              <a:lnTo>
                <a:pt x="1406197" y="76166"/>
              </a:lnTo>
              <a:lnTo>
                <a:pt x="0" y="76166"/>
              </a:lnTo>
              <a:lnTo>
                <a:pt x="0" y="14988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8B86CB-E18C-4199-9D87-6872DE1A11DD}">
      <dsp:nvSpPr>
        <dsp:cNvPr id="0" name=""/>
        <dsp:cNvSpPr/>
      </dsp:nvSpPr>
      <dsp:spPr>
        <a:xfrm>
          <a:off x="1354432" y="3579498"/>
          <a:ext cx="97098" cy="323157"/>
        </a:xfrm>
        <a:custGeom>
          <a:avLst/>
          <a:gdLst/>
          <a:ahLst/>
          <a:cxnLst/>
          <a:rect l="0" t="0" r="0" b="0"/>
          <a:pathLst>
            <a:path>
              <a:moveTo>
                <a:pt x="0" y="0"/>
              </a:moveTo>
              <a:lnTo>
                <a:pt x="0" y="323157"/>
              </a:lnTo>
              <a:lnTo>
                <a:pt x="97098" y="32315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7488F0-CFD7-454E-8C96-23B6A7C0A6F3}">
      <dsp:nvSpPr>
        <dsp:cNvPr id="0" name=""/>
        <dsp:cNvSpPr/>
      </dsp:nvSpPr>
      <dsp:spPr>
        <a:xfrm>
          <a:off x="1080134" y="1005507"/>
          <a:ext cx="177844" cy="2398467"/>
        </a:xfrm>
        <a:custGeom>
          <a:avLst/>
          <a:gdLst/>
          <a:ahLst/>
          <a:cxnLst/>
          <a:rect l="0" t="0" r="0" b="0"/>
          <a:pathLst>
            <a:path>
              <a:moveTo>
                <a:pt x="0" y="0"/>
              </a:moveTo>
              <a:lnTo>
                <a:pt x="0" y="2398467"/>
              </a:lnTo>
              <a:lnTo>
                <a:pt x="177844" y="239846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B0BC5D-3461-4A09-8F07-9F54F7CC05FA}">
      <dsp:nvSpPr>
        <dsp:cNvPr id="0" name=""/>
        <dsp:cNvSpPr/>
      </dsp:nvSpPr>
      <dsp:spPr>
        <a:xfrm>
          <a:off x="1316518" y="1498326"/>
          <a:ext cx="95636" cy="1393595"/>
        </a:xfrm>
        <a:custGeom>
          <a:avLst/>
          <a:gdLst/>
          <a:ahLst/>
          <a:cxnLst/>
          <a:rect l="0" t="0" r="0" b="0"/>
          <a:pathLst>
            <a:path>
              <a:moveTo>
                <a:pt x="0" y="0"/>
              </a:moveTo>
              <a:lnTo>
                <a:pt x="0" y="1393595"/>
              </a:lnTo>
              <a:lnTo>
                <a:pt x="95636" y="139359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99CA19B-70E4-46E2-90C8-C0B49C2F944B}">
      <dsp:nvSpPr>
        <dsp:cNvPr id="0" name=""/>
        <dsp:cNvSpPr/>
      </dsp:nvSpPr>
      <dsp:spPr>
        <a:xfrm>
          <a:off x="1316518" y="1498326"/>
          <a:ext cx="95636" cy="866092"/>
        </a:xfrm>
        <a:custGeom>
          <a:avLst/>
          <a:gdLst/>
          <a:ahLst/>
          <a:cxnLst/>
          <a:rect l="0" t="0" r="0" b="0"/>
          <a:pathLst>
            <a:path>
              <a:moveTo>
                <a:pt x="0" y="0"/>
              </a:moveTo>
              <a:lnTo>
                <a:pt x="0" y="866092"/>
              </a:lnTo>
              <a:lnTo>
                <a:pt x="95636" y="86609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86B0BE-B28F-4F2F-B8BF-5900B6570311}">
      <dsp:nvSpPr>
        <dsp:cNvPr id="0" name=""/>
        <dsp:cNvSpPr/>
      </dsp:nvSpPr>
      <dsp:spPr>
        <a:xfrm>
          <a:off x="1316518" y="1498326"/>
          <a:ext cx="95636" cy="337562"/>
        </a:xfrm>
        <a:custGeom>
          <a:avLst/>
          <a:gdLst/>
          <a:ahLst/>
          <a:cxnLst/>
          <a:rect l="0" t="0" r="0" b="0"/>
          <a:pathLst>
            <a:path>
              <a:moveTo>
                <a:pt x="0" y="0"/>
              </a:moveTo>
              <a:lnTo>
                <a:pt x="0" y="337562"/>
              </a:lnTo>
              <a:lnTo>
                <a:pt x="95636" y="3375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8547043-C611-40DF-A3DF-5E2D2F6C37CA}">
      <dsp:nvSpPr>
        <dsp:cNvPr id="0" name=""/>
        <dsp:cNvSpPr/>
      </dsp:nvSpPr>
      <dsp:spPr>
        <a:xfrm>
          <a:off x="1080134" y="1005507"/>
          <a:ext cx="145014" cy="301848"/>
        </a:xfrm>
        <a:custGeom>
          <a:avLst/>
          <a:gdLst/>
          <a:ahLst/>
          <a:cxnLst/>
          <a:rect l="0" t="0" r="0" b="0"/>
          <a:pathLst>
            <a:path>
              <a:moveTo>
                <a:pt x="0" y="0"/>
              </a:moveTo>
              <a:lnTo>
                <a:pt x="0" y="301848"/>
              </a:lnTo>
              <a:lnTo>
                <a:pt x="145014" y="30184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4BDA16D-7F68-45DF-851C-F6869E49052A}">
      <dsp:nvSpPr>
        <dsp:cNvPr id="0" name=""/>
        <dsp:cNvSpPr/>
      </dsp:nvSpPr>
      <dsp:spPr>
        <a:xfrm>
          <a:off x="1497452" y="504571"/>
          <a:ext cx="2731647" cy="149887"/>
        </a:xfrm>
        <a:custGeom>
          <a:avLst/>
          <a:gdLst/>
          <a:ahLst/>
          <a:cxnLst/>
          <a:rect l="0" t="0" r="0" b="0"/>
          <a:pathLst>
            <a:path>
              <a:moveTo>
                <a:pt x="2731647" y="0"/>
              </a:moveTo>
              <a:lnTo>
                <a:pt x="2731647" y="76166"/>
              </a:lnTo>
              <a:lnTo>
                <a:pt x="0" y="76166"/>
              </a:lnTo>
              <a:lnTo>
                <a:pt x="0" y="14988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3B84A07-14D8-412F-899B-19B2A051DCAE}">
      <dsp:nvSpPr>
        <dsp:cNvPr id="0" name=""/>
        <dsp:cNvSpPr/>
      </dsp:nvSpPr>
      <dsp:spPr>
        <a:xfrm>
          <a:off x="3543298" y="37375"/>
          <a:ext cx="1371602" cy="467196"/>
        </a:xfrm>
        <a:prstGeom prst="rect">
          <a:avLst/>
        </a:prstGeom>
        <a:solidFill>
          <a:srgbClr val="0066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kern="1200" cap="none" normalizeH="0" baseline="0" dirty="0" smtClean="0">
              <a:ln>
                <a:noFill/>
              </a:ln>
              <a:solidFill>
                <a:schemeClr val="tx1"/>
              </a:solidFill>
              <a:effectLst/>
              <a:latin typeface="+mn-lt"/>
            </a:rPr>
            <a:t>QIBA Steering Committee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kern="1200" cap="none" normalizeH="0" baseline="0" dirty="0" smtClean="0">
              <a:ln>
                <a:noFill/>
              </a:ln>
              <a:solidFill>
                <a:schemeClr val="tx1"/>
              </a:solidFill>
              <a:effectLst/>
              <a:latin typeface="+mn-lt"/>
            </a:rPr>
            <a:t>Jackson / Perlman</a:t>
          </a:r>
        </a:p>
      </dsp:txBody>
      <dsp:txXfrm>
        <a:off x="3543298" y="37375"/>
        <a:ext cx="1371602" cy="467196"/>
      </dsp:txXfrm>
    </dsp:sp>
    <dsp:sp modelId="{94AF7037-5835-4400-BFA5-6400D591B7CA}">
      <dsp:nvSpPr>
        <dsp:cNvPr id="0" name=""/>
        <dsp:cNvSpPr/>
      </dsp:nvSpPr>
      <dsp:spPr>
        <a:xfrm>
          <a:off x="975805" y="654458"/>
          <a:ext cx="1043294" cy="351048"/>
        </a:xfrm>
        <a:prstGeom prst="rect">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1" i="0" u="none" strike="noStrike" kern="1200" cap="none" normalizeH="0" baseline="0" dirty="0" smtClean="0">
              <a:ln>
                <a:noFill/>
              </a:ln>
              <a:solidFill>
                <a:schemeClr val="tx1"/>
              </a:solidFill>
              <a:effectLst/>
              <a:latin typeface="+mn-lt"/>
            </a:rPr>
            <a:t>CT Coordinating </a:t>
          </a:r>
          <a:r>
            <a:rPr kumimoji="0" lang="en-US" altLang="en-US" sz="700" b="1" i="0" u="none" strike="noStrike" kern="1200" cap="none" normalizeH="0" baseline="0" dirty="0" err="1" smtClean="0">
              <a:ln>
                <a:noFill/>
              </a:ln>
              <a:solidFill>
                <a:schemeClr val="tx1"/>
              </a:solidFill>
              <a:effectLst/>
              <a:latin typeface="+mn-lt"/>
            </a:rPr>
            <a:t>Cmte</a:t>
          </a:r>
          <a:endParaRPr kumimoji="0" lang="en-US" altLang="en-US" sz="700" b="1" i="0" u="none" strike="noStrike" kern="1200" cap="none" normalizeH="0" baseline="0" dirty="0" smtClean="0">
            <a:ln>
              <a:noFill/>
            </a:ln>
            <a:solidFill>
              <a:schemeClr val="tx1"/>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600" b="0" i="0" u="none" strike="noStrike" kern="1200" cap="none" normalizeH="0" baseline="0" dirty="0" smtClean="0">
              <a:ln>
                <a:noFill/>
              </a:ln>
              <a:solidFill>
                <a:schemeClr val="tx1"/>
              </a:solidFill>
              <a:effectLst/>
              <a:latin typeface="+mn-lt"/>
            </a:rPr>
            <a:t>Goldmacher, Schwartz</a:t>
          </a:r>
        </a:p>
      </dsp:txBody>
      <dsp:txXfrm>
        <a:off x="975805" y="654458"/>
        <a:ext cx="1043294" cy="351048"/>
      </dsp:txXfrm>
    </dsp:sp>
    <dsp:sp modelId="{2D13ACBD-198F-4678-9042-0249896CC8A0}">
      <dsp:nvSpPr>
        <dsp:cNvPr id="0" name=""/>
        <dsp:cNvSpPr/>
      </dsp:nvSpPr>
      <dsp:spPr>
        <a:xfrm>
          <a:off x="1225149" y="1116385"/>
          <a:ext cx="913687" cy="381940"/>
        </a:xfrm>
        <a:prstGeom prst="rect">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700" b="1" i="0" u="none" strike="noStrike" kern="1200" cap="none" normalizeH="0" baseline="0" dirty="0" smtClean="0">
              <a:ln>
                <a:noFill/>
              </a:ln>
              <a:solidFill>
                <a:schemeClr val="tx1"/>
              </a:solidFill>
              <a:effectLst/>
              <a:latin typeface="+mn-lt"/>
            </a:rPr>
            <a:t>CT Volumetry Biomarker Cmte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kern="1200" cap="none" normalizeH="0" baseline="0" dirty="0" err="1" smtClean="0">
              <a:ln>
                <a:noFill/>
              </a:ln>
              <a:solidFill>
                <a:schemeClr val="tx1"/>
              </a:solidFill>
              <a:effectLst/>
              <a:latin typeface="+mn-lt"/>
            </a:rPr>
            <a:t>Goldmacher</a:t>
          </a:r>
          <a:r>
            <a:rPr kumimoji="0" lang="en-US" altLang="en-US" sz="600" b="0" i="0" u="none" strike="noStrike" kern="1200" cap="none" normalizeH="0" baseline="0" dirty="0" smtClean="0">
              <a:ln>
                <a:noFill/>
              </a:ln>
              <a:solidFill>
                <a:schemeClr val="tx1"/>
              </a:solidFill>
              <a:effectLst/>
              <a:latin typeface="+mn-lt"/>
            </a:rPr>
            <a:t>, </a:t>
          </a:r>
          <a:r>
            <a:rPr kumimoji="0" lang="en-US" altLang="en-US" sz="600" b="0" i="0" u="none" strike="noStrike" kern="1200" cap="none" normalizeH="0" baseline="0" dirty="0" err="1" smtClean="0">
              <a:ln>
                <a:noFill/>
              </a:ln>
              <a:solidFill>
                <a:schemeClr val="tx1"/>
              </a:solidFill>
              <a:effectLst/>
              <a:latin typeface="+mn-lt"/>
            </a:rPr>
            <a:t>Armato</a:t>
          </a:r>
          <a:r>
            <a:rPr kumimoji="0" lang="en-US" altLang="en-US" sz="600" b="0" i="0" u="none" strike="noStrike" kern="1200" cap="none" normalizeH="0" baseline="0" dirty="0" smtClean="0">
              <a:ln>
                <a:noFill/>
              </a:ln>
              <a:solidFill>
                <a:schemeClr val="tx1"/>
              </a:solidFill>
              <a:effectLst/>
              <a:latin typeface="+mn-lt"/>
            </a:rPr>
            <a:t>, </a:t>
          </a:r>
          <a:r>
            <a:rPr kumimoji="0" lang="en-US" altLang="en-US" sz="600" b="0" i="0" u="none" strike="noStrike" kern="1200" cap="none" normalizeH="0" baseline="0" dirty="0" err="1" smtClean="0">
              <a:ln>
                <a:noFill/>
              </a:ln>
              <a:solidFill>
                <a:schemeClr val="tx1"/>
              </a:solidFill>
              <a:effectLst/>
              <a:latin typeface="+mn-lt"/>
            </a:rPr>
            <a:t>Siegelman</a:t>
          </a:r>
          <a:endParaRPr kumimoji="0" lang="en-US" altLang="en-US" sz="600" b="0" i="0" u="none" strike="noStrike" kern="1200" cap="none" normalizeH="0" baseline="0" dirty="0" smtClean="0">
            <a:ln>
              <a:noFill/>
            </a:ln>
            <a:solidFill>
              <a:schemeClr val="tx1"/>
            </a:solidFill>
            <a:effectLst/>
            <a:latin typeface="+mn-lt"/>
          </a:endParaRPr>
        </a:p>
      </dsp:txBody>
      <dsp:txXfrm>
        <a:off x="1225149" y="1116385"/>
        <a:ext cx="913687" cy="381940"/>
      </dsp:txXfrm>
    </dsp:sp>
    <dsp:sp modelId="{2E08A2D1-84F5-4BD5-BF48-CEAB54ACE44A}">
      <dsp:nvSpPr>
        <dsp:cNvPr id="0" name=""/>
        <dsp:cNvSpPr/>
      </dsp:nvSpPr>
      <dsp:spPr>
        <a:xfrm>
          <a:off x="1412154" y="1645959"/>
          <a:ext cx="931794" cy="379858"/>
        </a:xfrm>
        <a:prstGeom prst="rect">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1" kern="1200" dirty="0" smtClean="0">
              <a:solidFill>
                <a:schemeClr val="tx1"/>
              </a:solidFill>
              <a:latin typeface="+mn-lt"/>
            </a:rPr>
            <a:t>Volumetry Algorithm Challenge TF</a:t>
          </a:r>
        </a:p>
        <a:p>
          <a:pPr lvl="0" algn="ctr" defTabSz="311150">
            <a:lnSpc>
              <a:spcPct val="90000"/>
            </a:lnSpc>
            <a:spcBef>
              <a:spcPct val="0"/>
            </a:spcBef>
            <a:spcAft>
              <a:spcPct val="35000"/>
            </a:spcAft>
          </a:pPr>
          <a:r>
            <a:rPr lang="en-US" sz="600" b="0" kern="1200" dirty="0" smtClean="0">
              <a:solidFill>
                <a:schemeClr val="tx1"/>
              </a:solidFill>
              <a:latin typeface="+mn-lt"/>
            </a:rPr>
            <a:t>Athelogou</a:t>
          </a:r>
          <a:endParaRPr lang="en-US" sz="600" b="0" kern="1200" dirty="0">
            <a:solidFill>
              <a:schemeClr val="tx1"/>
            </a:solidFill>
            <a:latin typeface="+mn-lt"/>
          </a:endParaRPr>
        </a:p>
      </dsp:txBody>
      <dsp:txXfrm>
        <a:off x="1412154" y="1645959"/>
        <a:ext cx="931794" cy="379858"/>
      </dsp:txXfrm>
    </dsp:sp>
    <dsp:sp modelId="{623904FB-CB14-464C-B793-27C4EAA4E826}">
      <dsp:nvSpPr>
        <dsp:cNvPr id="0" name=""/>
        <dsp:cNvSpPr/>
      </dsp:nvSpPr>
      <dsp:spPr>
        <a:xfrm>
          <a:off x="1412154" y="2173448"/>
          <a:ext cx="931794" cy="381940"/>
        </a:xfrm>
        <a:prstGeom prst="rect">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1" kern="1200" dirty="0" smtClean="0">
              <a:solidFill>
                <a:schemeClr val="tx1"/>
              </a:solidFill>
              <a:latin typeface="+mn-lt"/>
            </a:rPr>
            <a:t>Small Lung Nodule TF</a:t>
          </a:r>
        </a:p>
        <a:p>
          <a:pPr lvl="0" algn="ctr" defTabSz="311150">
            <a:lnSpc>
              <a:spcPct val="90000"/>
            </a:lnSpc>
            <a:spcBef>
              <a:spcPct val="0"/>
            </a:spcBef>
            <a:spcAft>
              <a:spcPct val="35000"/>
            </a:spcAft>
          </a:pPr>
          <a:r>
            <a:rPr lang="en-US" sz="600" b="0" kern="1200" dirty="0" smtClean="0">
              <a:solidFill>
                <a:schemeClr val="tx1"/>
              </a:solidFill>
              <a:latin typeface="+mn-lt"/>
            </a:rPr>
            <a:t>Gierada, Mulshine, Armato</a:t>
          </a:r>
          <a:endParaRPr lang="en-US" sz="600" b="0" kern="1200" dirty="0">
            <a:solidFill>
              <a:schemeClr val="tx1"/>
            </a:solidFill>
            <a:latin typeface="+mn-lt"/>
          </a:endParaRPr>
        </a:p>
      </dsp:txBody>
      <dsp:txXfrm>
        <a:off x="1412154" y="2173448"/>
        <a:ext cx="931794" cy="381940"/>
      </dsp:txXfrm>
    </dsp:sp>
    <dsp:sp modelId="{529DFAE2-344A-4FE6-8B12-2AB74A3AD5EC}">
      <dsp:nvSpPr>
        <dsp:cNvPr id="0" name=""/>
        <dsp:cNvSpPr/>
      </dsp:nvSpPr>
      <dsp:spPr>
        <a:xfrm>
          <a:off x="1412154" y="2703022"/>
          <a:ext cx="905086" cy="377798"/>
        </a:xfrm>
        <a:prstGeom prst="rect">
          <a:avLst/>
        </a:prstGeom>
        <a:solidFill>
          <a:schemeClr val="bg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1" kern="1200" dirty="0" smtClean="0">
              <a:solidFill>
                <a:schemeClr val="tx1"/>
              </a:solidFill>
              <a:latin typeface="+mn-lt"/>
            </a:rPr>
            <a:t>QIBA/</a:t>
          </a:r>
          <a:r>
            <a:rPr lang="en-US" sz="700" b="1" kern="1200" dirty="0" err="1" smtClean="0">
              <a:solidFill>
                <a:schemeClr val="tx1"/>
              </a:solidFill>
              <a:latin typeface="+mn-lt"/>
            </a:rPr>
            <a:t>fNIH</a:t>
          </a:r>
          <a:r>
            <a:rPr lang="en-US" sz="700" b="1" kern="1200" dirty="0" smtClean="0">
              <a:solidFill>
                <a:schemeClr val="tx1"/>
              </a:solidFill>
              <a:latin typeface="+mn-lt"/>
            </a:rPr>
            <a:t> FDA Biomarker Qualification Partnership</a:t>
          </a:r>
          <a:endParaRPr lang="en-US" sz="700" b="1" kern="1200" dirty="0">
            <a:solidFill>
              <a:schemeClr val="tx1"/>
            </a:solidFill>
            <a:latin typeface="+mn-lt"/>
          </a:endParaRPr>
        </a:p>
      </dsp:txBody>
      <dsp:txXfrm>
        <a:off x="1412154" y="2703022"/>
        <a:ext cx="905086" cy="377798"/>
      </dsp:txXfrm>
    </dsp:sp>
    <dsp:sp modelId="{3467B8AA-751F-48D0-BB28-316CBD7D94CA}">
      <dsp:nvSpPr>
        <dsp:cNvPr id="0" name=""/>
        <dsp:cNvSpPr/>
      </dsp:nvSpPr>
      <dsp:spPr>
        <a:xfrm>
          <a:off x="1257979" y="3228450"/>
          <a:ext cx="964533" cy="351048"/>
        </a:xfrm>
        <a:prstGeom prst="rect">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700" b="1" i="0" u="none" strike="noStrike" kern="1200" cap="none" normalizeH="0" baseline="0" dirty="0" smtClean="0">
              <a:ln>
                <a:noFill/>
              </a:ln>
              <a:solidFill>
                <a:schemeClr val="tx1"/>
              </a:solidFill>
              <a:effectLst/>
              <a:latin typeface="+mn-lt"/>
            </a:rPr>
            <a:t>Lung Density Biomarker Cmte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kern="1200" cap="none" normalizeH="0" baseline="0" dirty="0" smtClean="0">
              <a:ln>
                <a:noFill/>
              </a:ln>
              <a:solidFill>
                <a:schemeClr val="tx1"/>
              </a:solidFill>
              <a:effectLst/>
              <a:latin typeface="+mn-lt"/>
            </a:rPr>
            <a:t>Lynch, Fain, </a:t>
          </a:r>
          <a:r>
            <a:rPr kumimoji="0" lang="en-US" altLang="en-US" sz="600" b="0" i="0" u="none" strike="noStrike" kern="1200" cap="none" normalizeH="0" baseline="0" dirty="0" err="1" smtClean="0">
              <a:ln>
                <a:noFill/>
              </a:ln>
              <a:solidFill>
                <a:schemeClr val="tx1"/>
              </a:solidFill>
              <a:effectLst/>
              <a:latin typeface="+mn-lt"/>
            </a:rPr>
            <a:t>Fuld</a:t>
          </a:r>
          <a:endParaRPr kumimoji="0" lang="en-US" altLang="en-US" sz="600" b="0" i="0" u="none" strike="noStrike" kern="1200" cap="none" normalizeH="0" baseline="0" dirty="0" smtClean="0">
            <a:ln>
              <a:noFill/>
            </a:ln>
            <a:solidFill>
              <a:schemeClr val="tx1"/>
            </a:solidFill>
            <a:effectLst/>
            <a:latin typeface="+mn-lt"/>
          </a:endParaRPr>
        </a:p>
      </dsp:txBody>
      <dsp:txXfrm>
        <a:off x="1257979" y="3228450"/>
        <a:ext cx="964533" cy="351048"/>
      </dsp:txXfrm>
    </dsp:sp>
    <dsp:sp modelId="{FA266E17-A439-4F33-BF24-FA30CCE44B7E}">
      <dsp:nvSpPr>
        <dsp:cNvPr id="0" name=""/>
        <dsp:cNvSpPr/>
      </dsp:nvSpPr>
      <dsp:spPr>
        <a:xfrm>
          <a:off x="1451531" y="3727132"/>
          <a:ext cx="851467" cy="351048"/>
        </a:xfrm>
        <a:prstGeom prst="rect">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ts val="0"/>
            </a:spcAft>
          </a:pPr>
          <a:r>
            <a:rPr lang="en-US" sz="700" b="1" kern="1200" dirty="0" smtClean="0">
              <a:solidFill>
                <a:schemeClr val="tx1"/>
              </a:solidFill>
              <a:latin typeface="+mn-lt"/>
            </a:rPr>
            <a:t>Airway Measurement TF</a:t>
          </a:r>
        </a:p>
        <a:p>
          <a:pPr lvl="0" algn="ctr" defTabSz="311150">
            <a:lnSpc>
              <a:spcPct val="90000"/>
            </a:lnSpc>
            <a:spcBef>
              <a:spcPct val="0"/>
            </a:spcBef>
            <a:spcAft>
              <a:spcPts val="0"/>
            </a:spcAft>
          </a:pPr>
          <a:r>
            <a:rPr lang="en-US" sz="600" b="0" kern="1200" dirty="0" smtClean="0">
              <a:solidFill>
                <a:schemeClr val="tx1"/>
              </a:solidFill>
              <a:latin typeface="+mn-lt"/>
            </a:rPr>
            <a:t>Fain</a:t>
          </a:r>
          <a:endParaRPr lang="en-US" sz="600" b="0" kern="1200" dirty="0">
            <a:solidFill>
              <a:schemeClr val="tx1"/>
            </a:solidFill>
            <a:latin typeface="+mn-lt"/>
          </a:endParaRPr>
        </a:p>
      </dsp:txBody>
      <dsp:txXfrm>
        <a:off x="1451531" y="3727132"/>
        <a:ext cx="851467" cy="351048"/>
      </dsp:txXfrm>
    </dsp:sp>
    <dsp:sp modelId="{C25DB127-F704-43C0-AC36-A57CEC7F6BC4}">
      <dsp:nvSpPr>
        <dsp:cNvPr id="0" name=""/>
        <dsp:cNvSpPr/>
      </dsp:nvSpPr>
      <dsp:spPr>
        <a:xfrm>
          <a:off x="2347182" y="654458"/>
          <a:ext cx="951439" cy="351048"/>
        </a:xfrm>
        <a:prstGeom prst="rect">
          <a:avLst/>
        </a:prstGeom>
        <a:solidFill>
          <a:srgbClr val="008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1" i="0" u="none" strike="noStrike" kern="1200" cap="none" normalizeH="0" baseline="0" dirty="0" smtClean="0">
              <a:ln>
                <a:noFill/>
              </a:ln>
              <a:solidFill>
                <a:schemeClr val="tx1"/>
              </a:solidFill>
              <a:effectLst/>
              <a:latin typeface="+mn-lt"/>
            </a:rPr>
            <a:t>NM Coordinating </a:t>
          </a:r>
          <a:r>
            <a:rPr kumimoji="0" lang="en-US" altLang="en-US" sz="700" b="1" i="0" u="none" strike="noStrike" kern="1200" cap="none" normalizeH="0" baseline="0" dirty="0" err="1" smtClean="0">
              <a:ln>
                <a:noFill/>
              </a:ln>
              <a:solidFill>
                <a:schemeClr val="tx1"/>
              </a:solidFill>
              <a:effectLst/>
              <a:latin typeface="+mn-lt"/>
            </a:rPr>
            <a:t>Cmte</a:t>
          </a:r>
          <a:endParaRPr kumimoji="0" lang="en-US" altLang="en-US" sz="700" b="1" i="0" u="none" strike="noStrike" kern="1200" cap="none" normalizeH="0" baseline="0" dirty="0" smtClean="0">
            <a:ln>
              <a:noFill/>
            </a:ln>
            <a:solidFill>
              <a:schemeClr val="tx1"/>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600" b="0" i="0" u="none" strike="noStrike" kern="1200" cap="none" normalizeH="0" baseline="0" dirty="0" smtClean="0">
              <a:ln>
                <a:noFill/>
              </a:ln>
              <a:solidFill>
                <a:schemeClr val="tx1"/>
              </a:solidFill>
              <a:effectLst/>
              <a:latin typeface="+mn-lt"/>
            </a:rPr>
            <a:t>Wahl, Perlman</a:t>
          </a:r>
        </a:p>
      </dsp:txBody>
      <dsp:txXfrm>
        <a:off x="2347182" y="654458"/>
        <a:ext cx="951439" cy="351048"/>
      </dsp:txXfrm>
    </dsp:sp>
    <dsp:sp modelId="{0E72702C-E009-43C6-A90A-261882DFE81D}">
      <dsp:nvSpPr>
        <dsp:cNvPr id="0" name=""/>
        <dsp:cNvSpPr/>
      </dsp:nvSpPr>
      <dsp:spPr>
        <a:xfrm>
          <a:off x="2585042" y="1116385"/>
          <a:ext cx="912065" cy="384046"/>
        </a:xfrm>
        <a:prstGeom prst="rect">
          <a:avLst/>
        </a:prstGeom>
        <a:solidFill>
          <a:srgbClr val="008000"/>
        </a:solidFill>
        <a:ln w="12700" cap="flat" cmpd="sng" algn="ctr">
          <a:solidFill>
            <a:srgbClr val="CCFF99"/>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700" b="1" i="0" u="none" strike="noStrike" kern="1200" cap="none" normalizeH="0" baseline="0" dirty="0" smtClean="0">
              <a:ln>
                <a:noFill/>
              </a:ln>
              <a:solidFill>
                <a:schemeClr val="tx1"/>
              </a:solidFill>
              <a:effectLst/>
              <a:latin typeface="+mn-lt"/>
            </a:rPr>
            <a:t>FDG-PET Biomarker Cmte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kern="1200" cap="none" normalizeH="0" baseline="0" dirty="0" smtClean="0">
              <a:ln>
                <a:noFill/>
              </a:ln>
              <a:solidFill>
                <a:schemeClr val="tx1"/>
              </a:solidFill>
              <a:effectLst/>
              <a:latin typeface="+mn-lt"/>
            </a:rPr>
            <a:t>Sunderland, Subramaniam, Wollenweber</a:t>
          </a:r>
        </a:p>
      </dsp:txBody>
      <dsp:txXfrm>
        <a:off x="2585042" y="1116385"/>
        <a:ext cx="912065" cy="384046"/>
      </dsp:txXfrm>
    </dsp:sp>
    <dsp:sp modelId="{83EAB209-33F8-4B77-9EEA-42777E1AC25E}">
      <dsp:nvSpPr>
        <dsp:cNvPr id="0" name=""/>
        <dsp:cNvSpPr/>
      </dsp:nvSpPr>
      <dsp:spPr>
        <a:xfrm>
          <a:off x="2813058" y="1647872"/>
          <a:ext cx="853005" cy="381940"/>
        </a:xfrm>
        <a:prstGeom prst="rect">
          <a:avLst/>
        </a:prstGeom>
        <a:solidFill>
          <a:srgbClr val="008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100000"/>
            </a:lnSpc>
            <a:spcBef>
              <a:spcPct val="0"/>
            </a:spcBef>
            <a:spcAft>
              <a:spcPts val="0"/>
            </a:spcAft>
          </a:pPr>
          <a:r>
            <a:rPr lang="en-US" sz="700" b="1" kern="1200" dirty="0" smtClean="0">
              <a:solidFill>
                <a:schemeClr val="tx1"/>
              </a:solidFill>
              <a:latin typeface="+mn-lt"/>
            </a:rPr>
            <a:t>Profile Compliance TF</a:t>
          </a:r>
        </a:p>
        <a:p>
          <a:pPr lvl="0" algn="ctr" defTabSz="311150">
            <a:lnSpc>
              <a:spcPct val="100000"/>
            </a:lnSpc>
            <a:spcBef>
              <a:spcPct val="0"/>
            </a:spcBef>
            <a:spcAft>
              <a:spcPct val="35000"/>
            </a:spcAft>
          </a:pPr>
          <a:r>
            <a:rPr lang="en-US" sz="600" b="0" kern="1200" dirty="0" smtClean="0">
              <a:solidFill>
                <a:schemeClr val="tx1"/>
              </a:solidFill>
              <a:latin typeface="+mn-lt"/>
            </a:rPr>
            <a:t>Turkington, Lodge, Boellaard</a:t>
          </a:r>
          <a:endParaRPr lang="en-US" sz="600" b="0" kern="1200" dirty="0">
            <a:solidFill>
              <a:schemeClr val="tx1"/>
            </a:solidFill>
            <a:latin typeface="+mn-lt"/>
          </a:endParaRPr>
        </a:p>
      </dsp:txBody>
      <dsp:txXfrm>
        <a:off x="2813058" y="1647872"/>
        <a:ext cx="853005" cy="381940"/>
      </dsp:txXfrm>
    </dsp:sp>
    <dsp:sp modelId="{3EA49244-3354-44B4-B2D3-4864A01EA48E}">
      <dsp:nvSpPr>
        <dsp:cNvPr id="0" name=""/>
        <dsp:cNvSpPr/>
      </dsp:nvSpPr>
      <dsp:spPr>
        <a:xfrm>
          <a:off x="2813058" y="2177253"/>
          <a:ext cx="853005" cy="379858"/>
        </a:xfrm>
        <a:prstGeom prst="rect">
          <a:avLst/>
        </a:prstGeom>
        <a:solidFill>
          <a:srgbClr val="30303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1" kern="1200" dirty="0" smtClean="0">
              <a:solidFill>
                <a:schemeClr val="tx1"/>
              </a:solidFill>
              <a:latin typeface="+mn-lt"/>
            </a:rPr>
            <a:t>QIBA/</a:t>
          </a:r>
          <a:r>
            <a:rPr lang="en-US" sz="700" b="1" kern="1200" dirty="0" err="1" smtClean="0">
              <a:solidFill>
                <a:schemeClr val="tx1"/>
              </a:solidFill>
              <a:latin typeface="+mn-lt"/>
            </a:rPr>
            <a:t>fNIH</a:t>
          </a:r>
          <a:r>
            <a:rPr lang="en-US" sz="700" b="1" kern="1200" dirty="0" smtClean="0">
              <a:solidFill>
                <a:schemeClr val="tx1"/>
              </a:solidFill>
              <a:latin typeface="+mn-lt"/>
            </a:rPr>
            <a:t> FDA Biomarker Qualification Partnership</a:t>
          </a:r>
          <a:endParaRPr lang="en-US" sz="700" b="1" kern="1200" dirty="0">
            <a:solidFill>
              <a:schemeClr val="tx1"/>
            </a:solidFill>
            <a:latin typeface="+mn-lt"/>
          </a:endParaRPr>
        </a:p>
      </dsp:txBody>
      <dsp:txXfrm>
        <a:off x="2813058" y="2177253"/>
        <a:ext cx="853005" cy="379858"/>
      </dsp:txXfrm>
    </dsp:sp>
    <dsp:sp modelId="{574017F0-C1B9-4BA6-84E5-829076032F2D}">
      <dsp:nvSpPr>
        <dsp:cNvPr id="0" name=""/>
        <dsp:cNvSpPr/>
      </dsp:nvSpPr>
      <dsp:spPr>
        <a:xfrm>
          <a:off x="2585042" y="2657747"/>
          <a:ext cx="935031" cy="351048"/>
        </a:xfrm>
        <a:prstGeom prst="rect">
          <a:avLst/>
        </a:prstGeom>
        <a:solidFill>
          <a:srgbClr val="008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700" b="1" i="0" u="none" strike="noStrike" kern="1200" cap="none" normalizeH="0" baseline="0" dirty="0" smtClean="0">
              <a:ln>
                <a:noFill/>
              </a:ln>
              <a:solidFill>
                <a:schemeClr val="tx1"/>
              </a:solidFill>
              <a:effectLst/>
              <a:latin typeface="+mn-lt"/>
            </a:rPr>
            <a:t>PET-Amyloid Biomarker Cmte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kern="1200" cap="none" normalizeH="0" baseline="0" dirty="0" smtClean="0">
              <a:ln>
                <a:noFill/>
              </a:ln>
              <a:solidFill>
                <a:schemeClr val="tx1"/>
              </a:solidFill>
              <a:effectLst/>
              <a:latin typeface="+mn-lt"/>
            </a:rPr>
            <a:t>Smith, Minoshima, Perlman</a:t>
          </a:r>
        </a:p>
      </dsp:txBody>
      <dsp:txXfrm>
        <a:off x="2585042" y="2657747"/>
        <a:ext cx="935031" cy="351048"/>
      </dsp:txXfrm>
    </dsp:sp>
    <dsp:sp modelId="{039E5CF9-1E3C-4523-A4CC-F473027C6F17}">
      <dsp:nvSpPr>
        <dsp:cNvPr id="0" name=""/>
        <dsp:cNvSpPr/>
      </dsp:nvSpPr>
      <dsp:spPr>
        <a:xfrm>
          <a:off x="2585042" y="3088052"/>
          <a:ext cx="935031" cy="351048"/>
        </a:xfrm>
        <a:prstGeom prst="rect">
          <a:avLst/>
        </a:prstGeom>
        <a:solidFill>
          <a:srgbClr val="008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1" kern="1200" dirty="0" smtClean="0">
              <a:solidFill>
                <a:schemeClr val="tx1"/>
              </a:solidFill>
            </a:rPr>
            <a:t>SPECT </a:t>
          </a:r>
          <a:r>
            <a:rPr kumimoji="0" lang="en-US" altLang="en-US" sz="700" b="1" i="0" u="none" strike="noStrike" kern="1200" cap="none" normalizeH="0" baseline="0" dirty="0" smtClean="0">
              <a:ln>
                <a:noFill/>
              </a:ln>
              <a:solidFill>
                <a:schemeClr val="tx1"/>
              </a:solidFill>
              <a:effectLst/>
              <a:latin typeface="+mn-lt"/>
            </a:rPr>
            <a:t>Biomarker </a:t>
          </a:r>
          <a:r>
            <a:rPr kumimoji="0" lang="en-US" altLang="en-US" sz="700" b="1" i="0" u="none" strike="noStrike" kern="1200" cap="none" normalizeH="0" baseline="0" dirty="0" err="1" smtClean="0">
              <a:ln>
                <a:noFill/>
              </a:ln>
              <a:solidFill>
                <a:schemeClr val="tx1"/>
              </a:solidFill>
              <a:effectLst/>
              <a:latin typeface="+mn-lt"/>
            </a:rPr>
            <a:t>Cmte</a:t>
          </a:r>
          <a:endParaRPr kumimoji="0" lang="en-US" altLang="en-US" sz="700" b="1" i="0" u="none" strike="noStrike" kern="1200" cap="none" normalizeH="0" baseline="0" dirty="0" smtClean="0">
            <a:ln>
              <a:noFill/>
            </a:ln>
            <a:solidFill>
              <a:schemeClr val="tx1"/>
            </a:solidFill>
            <a:effectLst/>
            <a:latin typeface="+mn-lt"/>
          </a:endParaRPr>
        </a:p>
        <a:p>
          <a:pPr lvl="0" algn="ctr" defTabSz="311150">
            <a:lnSpc>
              <a:spcPct val="90000"/>
            </a:lnSpc>
            <a:spcBef>
              <a:spcPct val="0"/>
            </a:spcBef>
            <a:spcAft>
              <a:spcPct val="35000"/>
            </a:spcAft>
          </a:pPr>
          <a:r>
            <a:rPr kumimoji="0" lang="en-US" sz="600" b="0" i="0" u="none" strike="noStrike" kern="1200" cap="none" normalizeH="0" baseline="0" dirty="0" err="1" smtClean="0">
              <a:ln>
                <a:noFill/>
              </a:ln>
              <a:solidFill>
                <a:schemeClr val="tx1"/>
              </a:solidFill>
              <a:effectLst/>
              <a:latin typeface="+mn-lt"/>
            </a:rPr>
            <a:t>Seibyl</a:t>
          </a:r>
          <a:r>
            <a:rPr kumimoji="0" lang="en-US" sz="600" b="0" i="0" u="none" strike="noStrike" kern="1200" cap="none" normalizeH="0" baseline="0" dirty="0" smtClean="0">
              <a:ln>
                <a:noFill/>
              </a:ln>
              <a:solidFill>
                <a:schemeClr val="tx1"/>
              </a:solidFill>
              <a:effectLst/>
              <a:latin typeface="+mn-lt"/>
            </a:rPr>
            <a:t>, Mozley, Dewaraja</a:t>
          </a:r>
          <a:endParaRPr lang="en-US" sz="600" b="0" kern="1200" dirty="0">
            <a:solidFill>
              <a:schemeClr val="tx1"/>
            </a:solidFill>
          </a:endParaRPr>
        </a:p>
      </dsp:txBody>
      <dsp:txXfrm>
        <a:off x="2585042" y="3088052"/>
        <a:ext cx="935031" cy="351048"/>
      </dsp:txXfrm>
    </dsp:sp>
    <dsp:sp modelId="{94090DC6-20DE-7244-85E6-D5962CC5287A}">
      <dsp:nvSpPr>
        <dsp:cNvPr id="0" name=""/>
        <dsp:cNvSpPr/>
      </dsp:nvSpPr>
      <dsp:spPr>
        <a:xfrm>
          <a:off x="2811133" y="3518360"/>
          <a:ext cx="702096" cy="301213"/>
        </a:xfrm>
        <a:prstGeom prst="rect">
          <a:avLst/>
        </a:prstGeom>
        <a:solidFill>
          <a:srgbClr val="008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1" kern="1200" dirty="0" smtClean="0">
              <a:solidFill>
                <a:schemeClr val="tx1"/>
              </a:solidFill>
            </a:rPr>
            <a:t>Clinical Literature Review TF</a:t>
          </a:r>
          <a:endParaRPr lang="en-US" sz="700" b="1" kern="1200" dirty="0">
            <a:solidFill>
              <a:schemeClr val="tx1"/>
            </a:solidFill>
          </a:endParaRPr>
        </a:p>
      </dsp:txBody>
      <dsp:txXfrm>
        <a:off x="2811133" y="3518360"/>
        <a:ext cx="702096" cy="301213"/>
      </dsp:txXfrm>
    </dsp:sp>
    <dsp:sp modelId="{1D486AFE-B93B-AD42-9057-2AAEC2DD6C2F}">
      <dsp:nvSpPr>
        <dsp:cNvPr id="0" name=""/>
        <dsp:cNvSpPr/>
      </dsp:nvSpPr>
      <dsp:spPr>
        <a:xfrm>
          <a:off x="2816672" y="3881210"/>
          <a:ext cx="702096" cy="301213"/>
        </a:xfrm>
        <a:prstGeom prst="rect">
          <a:avLst/>
        </a:prstGeom>
        <a:solidFill>
          <a:srgbClr val="008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1" kern="1200" dirty="0" smtClean="0">
              <a:solidFill>
                <a:schemeClr val="tx1"/>
              </a:solidFill>
            </a:rPr>
            <a:t>Image </a:t>
          </a:r>
          <a:r>
            <a:rPr lang="en-US" sz="700" b="1" kern="1200" dirty="0" err="1" smtClean="0">
              <a:solidFill>
                <a:schemeClr val="tx1"/>
              </a:solidFill>
            </a:rPr>
            <a:t>Acq</a:t>
          </a:r>
          <a:r>
            <a:rPr lang="en-US" sz="700" b="1" kern="1200" dirty="0" smtClean="0">
              <a:solidFill>
                <a:schemeClr val="tx1"/>
              </a:solidFill>
            </a:rPr>
            <a:t> &amp; Processing for </a:t>
          </a:r>
          <a:r>
            <a:rPr lang="en-US" sz="700" b="1" kern="1200" dirty="0" err="1" smtClean="0">
              <a:solidFill>
                <a:schemeClr val="tx1"/>
              </a:solidFill>
            </a:rPr>
            <a:t>DaTscan</a:t>
          </a:r>
          <a:r>
            <a:rPr lang="en-US" sz="700" b="1" kern="1200" dirty="0" smtClean="0">
              <a:solidFill>
                <a:schemeClr val="tx1"/>
              </a:solidFill>
            </a:rPr>
            <a:t> TF</a:t>
          </a:r>
          <a:endParaRPr lang="en-US" sz="700" b="1" kern="1200" dirty="0">
            <a:solidFill>
              <a:schemeClr val="tx1"/>
            </a:solidFill>
          </a:endParaRPr>
        </a:p>
      </dsp:txBody>
      <dsp:txXfrm>
        <a:off x="2816672" y="3881210"/>
        <a:ext cx="702096" cy="301213"/>
      </dsp:txXfrm>
    </dsp:sp>
    <dsp:sp modelId="{FC1E34EB-A21D-B343-BACA-F5E939422E4C}">
      <dsp:nvSpPr>
        <dsp:cNvPr id="0" name=""/>
        <dsp:cNvSpPr/>
      </dsp:nvSpPr>
      <dsp:spPr>
        <a:xfrm>
          <a:off x="2827751" y="4254944"/>
          <a:ext cx="702096" cy="305285"/>
        </a:xfrm>
        <a:prstGeom prst="rect">
          <a:avLst/>
        </a:prstGeom>
        <a:solidFill>
          <a:srgbClr val="008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1" kern="1200" dirty="0" smtClean="0">
              <a:solidFill>
                <a:schemeClr val="tx1"/>
              </a:solidFill>
            </a:rPr>
            <a:t>Phantoms &amp; DRO TF</a:t>
          </a:r>
          <a:endParaRPr lang="en-US" sz="700" b="1" kern="1200" dirty="0">
            <a:solidFill>
              <a:schemeClr val="tx1"/>
            </a:solidFill>
          </a:endParaRPr>
        </a:p>
      </dsp:txBody>
      <dsp:txXfrm>
        <a:off x="2827751" y="4254944"/>
        <a:ext cx="702096" cy="305285"/>
      </dsp:txXfrm>
    </dsp:sp>
    <dsp:sp modelId="{4EF0AE35-117A-0E47-A9BE-3ABE2FD03773}">
      <dsp:nvSpPr>
        <dsp:cNvPr id="0" name=""/>
        <dsp:cNvSpPr/>
      </dsp:nvSpPr>
      <dsp:spPr>
        <a:xfrm>
          <a:off x="2834534" y="4643252"/>
          <a:ext cx="702096" cy="305285"/>
        </a:xfrm>
        <a:prstGeom prst="rect">
          <a:avLst/>
        </a:prstGeom>
        <a:solidFill>
          <a:srgbClr val="008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1" kern="1200" dirty="0" smtClean="0">
              <a:solidFill>
                <a:schemeClr val="tx1"/>
              </a:solidFill>
            </a:rPr>
            <a:t>Quantitative Image Analysis TF</a:t>
          </a:r>
          <a:endParaRPr lang="en-US" sz="700" b="1" kern="1200" dirty="0">
            <a:solidFill>
              <a:schemeClr val="tx1"/>
            </a:solidFill>
          </a:endParaRPr>
        </a:p>
      </dsp:txBody>
      <dsp:txXfrm>
        <a:off x="2834534" y="4643252"/>
        <a:ext cx="702096" cy="305285"/>
      </dsp:txXfrm>
    </dsp:sp>
    <dsp:sp modelId="{EBFCC801-497E-4FF6-AE18-CC3CFB0A9023}">
      <dsp:nvSpPr>
        <dsp:cNvPr id="0" name=""/>
        <dsp:cNvSpPr/>
      </dsp:nvSpPr>
      <dsp:spPr>
        <a:xfrm>
          <a:off x="3656213" y="654458"/>
          <a:ext cx="984065" cy="351048"/>
        </a:xfrm>
        <a:prstGeom prst="rect">
          <a:avLst/>
        </a:prstGeom>
        <a:solidFill>
          <a:srgbClr val="FFABA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1" i="0" u="none" strike="noStrike" kern="1200" cap="none" normalizeH="0" baseline="0" dirty="0" smtClean="0">
              <a:ln>
                <a:noFill/>
              </a:ln>
              <a:solidFill>
                <a:schemeClr val="bg1"/>
              </a:solidFill>
              <a:effectLst/>
              <a:latin typeface="+mn-lt"/>
            </a:rPr>
            <a:t>MR Coordinating </a:t>
          </a:r>
          <a:r>
            <a:rPr kumimoji="0" lang="en-US" altLang="en-US" sz="700" b="1" i="0" u="none" strike="noStrike" kern="1200" cap="none" normalizeH="0" baseline="0" dirty="0" err="1" smtClean="0">
              <a:ln>
                <a:noFill/>
              </a:ln>
              <a:solidFill>
                <a:schemeClr val="bg1"/>
              </a:solidFill>
              <a:effectLst/>
              <a:latin typeface="+mn-lt"/>
            </a:rPr>
            <a:t>Cmte</a:t>
          </a:r>
          <a:endParaRPr kumimoji="0" lang="en-US" altLang="en-US" sz="700" b="1" i="0" u="none" strike="noStrike" kern="1200" cap="none" normalizeH="0" baseline="0" dirty="0" smtClean="0">
            <a:ln>
              <a:noFill/>
            </a:ln>
            <a:solidFill>
              <a:schemeClr val="bg1"/>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600" b="0" i="0" u="none" strike="noStrike" kern="1200" cap="none" normalizeH="0" baseline="0" dirty="0" smtClean="0">
              <a:ln>
                <a:noFill/>
              </a:ln>
              <a:solidFill>
                <a:schemeClr val="bg1"/>
              </a:solidFill>
              <a:effectLst/>
              <a:latin typeface="+mn-lt"/>
            </a:rPr>
            <a:t>Guimaraes, Zahlmann, Elsinger</a:t>
          </a:r>
        </a:p>
      </dsp:txBody>
      <dsp:txXfrm>
        <a:off x="3656213" y="654458"/>
        <a:ext cx="984065" cy="351048"/>
      </dsp:txXfrm>
    </dsp:sp>
    <dsp:sp modelId="{1B7840EF-54A8-4E5C-A554-578D7F9755B1}">
      <dsp:nvSpPr>
        <dsp:cNvPr id="0" name=""/>
        <dsp:cNvSpPr/>
      </dsp:nvSpPr>
      <dsp:spPr>
        <a:xfrm>
          <a:off x="3902230" y="1116385"/>
          <a:ext cx="882275" cy="384046"/>
        </a:xfrm>
        <a:prstGeom prst="rect">
          <a:avLst/>
        </a:prstGeom>
        <a:solidFill>
          <a:srgbClr val="FFABA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700" b="1" i="0" u="none" strike="noStrike" kern="1200" cap="none" normalizeH="0" baseline="0" dirty="0" smtClean="0">
              <a:ln>
                <a:noFill/>
              </a:ln>
              <a:solidFill>
                <a:schemeClr val="bg1"/>
              </a:solidFill>
              <a:effectLst/>
              <a:latin typeface="+mn-lt"/>
            </a:rPr>
            <a:t>PDF-MRI Biomarker Cmte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kern="1200" cap="none" normalizeH="0" baseline="0" dirty="0" smtClean="0">
              <a:ln>
                <a:noFill/>
              </a:ln>
              <a:solidFill>
                <a:schemeClr val="bg1"/>
              </a:solidFill>
              <a:effectLst/>
              <a:latin typeface="+mn-lt"/>
            </a:rPr>
            <a:t>Rosen, Boss, Kirsch</a:t>
          </a:r>
        </a:p>
      </dsp:txBody>
      <dsp:txXfrm>
        <a:off x="3902230" y="1116385"/>
        <a:ext cx="882275" cy="384046"/>
      </dsp:txXfrm>
    </dsp:sp>
    <dsp:sp modelId="{42F644C2-76A6-4C41-8B35-FB06AAB3AC84}">
      <dsp:nvSpPr>
        <dsp:cNvPr id="0" name=""/>
        <dsp:cNvSpPr/>
      </dsp:nvSpPr>
      <dsp:spPr>
        <a:xfrm>
          <a:off x="4122799" y="1572681"/>
          <a:ext cx="702096" cy="299209"/>
        </a:xfrm>
        <a:prstGeom prst="rect">
          <a:avLst/>
        </a:prstGeom>
        <a:solidFill>
          <a:srgbClr val="FFA7A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1" kern="1200" dirty="0" smtClean="0">
              <a:solidFill>
                <a:schemeClr val="bg1"/>
              </a:solidFill>
              <a:latin typeface="+mn-lt"/>
            </a:rPr>
            <a:t>DW-MRI TF</a:t>
          </a:r>
        </a:p>
        <a:p>
          <a:pPr lvl="0" algn="ctr" defTabSz="311150">
            <a:lnSpc>
              <a:spcPct val="90000"/>
            </a:lnSpc>
            <a:spcBef>
              <a:spcPct val="0"/>
            </a:spcBef>
            <a:spcAft>
              <a:spcPct val="35000"/>
            </a:spcAft>
          </a:pPr>
          <a:r>
            <a:rPr lang="en-US" sz="600" b="0" kern="1200" dirty="0" smtClean="0">
              <a:solidFill>
                <a:schemeClr val="bg1"/>
              </a:solidFill>
              <a:latin typeface="+mn-lt"/>
            </a:rPr>
            <a:t>Boss, Chenevert</a:t>
          </a:r>
          <a:endParaRPr lang="en-US" sz="600" b="0" kern="1200" dirty="0">
            <a:solidFill>
              <a:schemeClr val="bg1"/>
            </a:solidFill>
            <a:latin typeface="+mn-lt"/>
          </a:endParaRPr>
        </a:p>
      </dsp:txBody>
      <dsp:txXfrm>
        <a:off x="4122799" y="1572681"/>
        <a:ext cx="702096" cy="299209"/>
      </dsp:txXfrm>
    </dsp:sp>
    <dsp:sp modelId="{20628698-B49B-40FB-A0F9-3AA964DE4FAA}">
      <dsp:nvSpPr>
        <dsp:cNvPr id="0" name=""/>
        <dsp:cNvSpPr/>
      </dsp:nvSpPr>
      <dsp:spPr>
        <a:xfrm>
          <a:off x="4122799" y="1962475"/>
          <a:ext cx="702096" cy="299209"/>
        </a:xfrm>
        <a:prstGeom prst="rect">
          <a:avLst/>
        </a:prstGeom>
        <a:solidFill>
          <a:srgbClr val="FFA7A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1" kern="1200" dirty="0" smtClean="0">
              <a:solidFill>
                <a:schemeClr val="bg1"/>
              </a:solidFill>
              <a:latin typeface="+mn-lt"/>
            </a:rPr>
            <a:t>DCE-MRI TF</a:t>
          </a:r>
        </a:p>
        <a:p>
          <a:pPr lvl="0" algn="ctr" defTabSz="311150">
            <a:lnSpc>
              <a:spcPct val="90000"/>
            </a:lnSpc>
            <a:spcBef>
              <a:spcPct val="0"/>
            </a:spcBef>
            <a:spcAft>
              <a:spcPct val="35000"/>
            </a:spcAft>
          </a:pPr>
          <a:r>
            <a:rPr lang="en-US" sz="600" b="0" kern="1200" dirty="0" smtClean="0">
              <a:solidFill>
                <a:schemeClr val="bg1"/>
              </a:solidFill>
              <a:latin typeface="+mn-lt"/>
            </a:rPr>
            <a:t>Laue, Chung</a:t>
          </a:r>
          <a:endParaRPr lang="en-US" sz="600" b="0" kern="1200" dirty="0">
            <a:solidFill>
              <a:schemeClr val="bg1"/>
            </a:solidFill>
            <a:latin typeface="+mn-lt"/>
          </a:endParaRPr>
        </a:p>
      </dsp:txBody>
      <dsp:txXfrm>
        <a:off x="4122799" y="1962475"/>
        <a:ext cx="702096" cy="299209"/>
      </dsp:txXfrm>
    </dsp:sp>
    <dsp:sp modelId="{4BB30277-83E3-4034-853A-CC3DBD774FCA}">
      <dsp:nvSpPr>
        <dsp:cNvPr id="0" name=""/>
        <dsp:cNvSpPr/>
      </dsp:nvSpPr>
      <dsp:spPr>
        <a:xfrm>
          <a:off x="4122799" y="2331515"/>
          <a:ext cx="702096" cy="299209"/>
        </a:xfrm>
        <a:prstGeom prst="rect">
          <a:avLst/>
        </a:prstGeom>
        <a:solidFill>
          <a:srgbClr val="FFA7A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1" kern="1200" dirty="0" smtClean="0">
              <a:solidFill>
                <a:schemeClr val="bg1"/>
              </a:solidFill>
              <a:latin typeface="+mn-lt"/>
            </a:rPr>
            <a:t>DSC-MRI TF</a:t>
          </a:r>
        </a:p>
        <a:p>
          <a:pPr lvl="0" algn="ctr" defTabSz="311150">
            <a:lnSpc>
              <a:spcPct val="90000"/>
            </a:lnSpc>
            <a:spcBef>
              <a:spcPct val="0"/>
            </a:spcBef>
            <a:spcAft>
              <a:spcPct val="35000"/>
            </a:spcAft>
          </a:pPr>
          <a:r>
            <a:rPr lang="en-US" sz="600" b="0" kern="1200" dirty="0" smtClean="0">
              <a:solidFill>
                <a:schemeClr val="bg1"/>
              </a:solidFill>
              <a:latin typeface="+mn-lt"/>
            </a:rPr>
            <a:t>Erickson, Wu</a:t>
          </a:r>
          <a:endParaRPr lang="en-US" sz="600" b="0" kern="1200" dirty="0">
            <a:solidFill>
              <a:schemeClr val="bg1"/>
            </a:solidFill>
            <a:latin typeface="+mn-lt"/>
          </a:endParaRPr>
        </a:p>
      </dsp:txBody>
      <dsp:txXfrm>
        <a:off x="4122799" y="2331515"/>
        <a:ext cx="702096" cy="299209"/>
      </dsp:txXfrm>
    </dsp:sp>
    <dsp:sp modelId="{175A37BF-01B4-4B30-B8E2-8DEEFD1D93C0}">
      <dsp:nvSpPr>
        <dsp:cNvPr id="0" name=""/>
        <dsp:cNvSpPr/>
      </dsp:nvSpPr>
      <dsp:spPr>
        <a:xfrm>
          <a:off x="4122799" y="2700066"/>
          <a:ext cx="702096" cy="299209"/>
        </a:xfrm>
        <a:prstGeom prst="rect">
          <a:avLst/>
        </a:prstGeom>
        <a:solidFill>
          <a:srgbClr val="FFA7A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1" kern="1200" dirty="0" smtClean="0">
              <a:solidFill>
                <a:schemeClr val="bg1"/>
              </a:solidFill>
              <a:latin typeface="+mn-lt"/>
            </a:rPr>
            <a:t>DTI TF</a:t>
          </a:r>
        </a:p>
        <a:p>
          <a:pPr lvl="0" algn="ctr" defTabSz="311150">
            <a:lnSpc>
              <a:spcPct val="90000"/>
            </a:lnSpc>
            <a:spcBef>
              <a:spcPct val="0"/>
            </a:spcBef>
            <a:spcAft>
              <a:spcPct val="35000"/>
            </a:spcAft>
          </a:pPr>
          <a:r>
            <a:rPr lang="en-US" sz="600" b="0" kern="1200" dirty="0" err="1" smtClean="0">
              <a:solidFill>
                <a:schemeClr val="bg1"/>
              </a:solidFill>
              <a:latin typeface="+mn-lt"/>
            </a:rPr>
            <a:t>Provenzale</a:t>
          </a:r>
          <a:r>
            <a:rPr lang="en-US" sz="600" b="0" kern="1200" dirty="0" smtClean="0">
              <a:solidFill>
                <a:schemeClr val="bg1"/>
              </a:solidFill>
              <a:latin typeface="+mn-lt"/>
            </a:rPr>
            <a:t>, Schneider</a:t>
          </a:r>
          <a:endParaRPr lang="en-US" sz="600" b="0" kern="1200" dirty="0">
            <a:solidFill>
              <a:schemeClr val="bg1"/>
            </a:solidFill>
            <a:latin typeface="+mn-lt"/>
          </a:endParaRPr>
        </a:p>
      </dsp:txBody>
      <dsp:txXfrm>
        <a:off x="4122799" y="2700066"/>
        <a:ext cx="702096" cy="299209"/>
      </dsp:txXfrm>
    </dsp:sp>
    <dsp:sp modelId="{6DBC4302-D301-4F0A-A3B8-FCFF9338C9D4}">
      <dsp:nvSpPr>
        <dsp:cNvPr id="0" name=""/>
        <dsp:cNvSpPr/>
      </dsp:nvSpPr>
      <dsp:spPr>
        <a:xfrm>
          <a:off x="3902230" y="3120590"/>
          <a:ext cx="882921" cy="320040"/>
        </a:xfrm>
        <a:prstGeom prst="rect">
          <a:avLst/>
        </a:prstGeom>
        <a:solidFill>
          <a:srgbClr val="FFABA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1" kern="1200" dirty="0" smtClean="0">
              <a:solidFill>
                <a:schemeClr val="bg1"/>
              </a:solidFill>
              <a:latin typeface="+mn-lt"/>
            </a:rPr>
            <a:t>MRE Biomarker Cmte</a:t>
          </a:r>
        </a:p>
        <a:p>
          <a:pPr lvl="0" algn="ctr" defTabSz="311150">
            <a:lnSpc>
              <a:spcPct val="90000"/>
            </a:lnSpc>
            <a:spcBef>
              <a:spcPct val="0"/>
            </a:spcBef>
            <a:spcAft>
              <a:spcPct val="35000"/>
            </a:spcAft>
          </a:pPr>
          <a:r>
            <a:rPr lang="en-US" sz="600" b="0" kern="1200" dirty="0" smtClean="0">
              <a:solidFill>
                <a:schemeClr val="bg1"/>
              </a:solidFill>
              <a:latin typeface="+mn-lt"/>
            </a:rPr>
            <a:t>Cole, Ehman</a:t>
          </a:r>
          <a:endParaRPr lang="en-US" sz="600" b="0" kern="1200" dirty="0">
            <a:solidFill>
              <a:schemeClr val="bg1"/>
            </a:solidFill>
          </a:endParaRPr>
        </a:p>
      </dsp:txBody>
      <dsp:txXfrm>
        <a:off x="3902230" y="3120590"/>
        <a:ext cx="882921" cy="320040"/>
      </dsp:txXfrm>
    </dsp:sp>
    <dsp:sp modelId="{F6042F32-EDF6-D246-AD8E-0A50A147EFB7}">
      <dsp:nvSpPr>
        <dsp:cNvPr id="0" name=""/>
        <dsp:cNvSpPr/>
      </dsp:nvSpPr>
      <dsp:spPr>
        <a:xfrm>
          <a:off x="3901682" y="3523253"/>
          <a:ext cx="882275" cy="337241"/>
        </a:xfrm>
        <a:prstGeom prst="rect">
          <a:avLst/>
        </a:prstGeom>
        <a:solidFill>
          <a:srgbClr val="FFABA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100000"/>
            </a:lnSpc>
            <a:spcBef>
              <a:spcPct val="0"/>
            </a:spcBef>
            <a:spcAft>
              <a:spcPts val="0"/>
            </a:spcAft>
          </a:pPr>
          <a:r>
            <a:rPr lang="en-US" sz="700" b="1" kern="1200" dirty="0" smtClean="0">
              <a:solidFill>
                <a:schemeClr val="bg1"/>
              </a:solidFill>
            </a:rPr>
            <a:t>Fat Fraction Biomarker </a:t>
          </a:r>
          <a:r>
            <a:rPr lang="en-US" sz="700" b="1" kern="1200" dirty="0" err="1" smtClean="0">
              <a:solidFill>
                <a:schemeClr val="bg1"/>
              </a:solidFill>
            </a:rPr>
            <a:t>Cmte</a:t>
          </a:r>
          <a:endParaRPr lang="en-US" sz="700" b="1" kern="1200" dirty="0" smtClean="0">
            <a:solidFill>
              <a:schemeClr val="bg1"/>
            </a:solidFill>
          </a:endParaRPr>
        </a:p>
        <a:p>
          <a:pPr lvl="0" algn="ctr" defTabSz="311150">
            <a:lnSpc>
              <a:spcPct val="90000"/>
            </a:lnSpc>
            <a:spcBef>
              <a:spcPct val="0"/>
            </a:spcBef>
            <a:spcAft>
              <a:spcPct val="35000"/>
            </a:spcAft>
          </a:pPr>
          <a:r>
            <a:rPr lang="en-US" sz="600" b="0" kern="1200" dirty="0" smtClean="0">
              <a:solidFill>
                <a:schemeClr val="bg1"/>
              </a:solidFill>
            </a:rPr>
            <a:t>Reeder, </a:t>
          </a:r>
          <a:r>
            <a:rPr lang="en-US" sz="600" b="0" kern="1200" dirty="0" err="1" smtClean="0">
              <a:solidFill>
                <a:schemeClr val="bg1"/>
              </a:solidFill>
            </a:rPr>
            <a:t>Sirlin</a:t>
          </a:r>
          <a:endParaRPr lang="en-US" sz="600" b="0" kern="1200" dirty="0">
            <a:solidFill>
              <a:schemeClr val="bg1"/>
            </a:solidFill>
          </a:endParaRPr>
        </a:p>
      </dsp:txBody>
      <dsp:txXfrm>
        <a:off x="3901682" y="3523253"/>
        <a:ext cx="882275" cy="337241"/>
      </dsp:txXfrm>
    </dsp:sp>
    <dsp:sp modelId="{667F3746-5F52-48B0-9165-50ACAFA2968F}">
      <dsp:nvSpPr>
        <dsp:cNvPr id="0" name=""/>
        <dsp:cNvSpPr/>
      </dsp:nvSpPr>
      <dsp:spPr>
        <a:xfrm>
          <a:off x="3902230" y="3943381"/>
          <a:ext cx="882921" cy="320040"/>
        </a:xfrm>
        <a:prstGeom prst="rect">
          <a:avLst/>
        </a:prstGeom>
        <a:solidFill>
          <a:srgbClr val="FFA7A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700" b="1" i="0" u="none" strike="noStrike" kern="1200" cap="none" normalizeH="0" baseline="0" dirty="0" smtClean="0">
              <a:ln>
                <a:noFill/>
              </a:ln>
              <a:solidFill>
                <a:schemeClr val="bg1"/>
              </a:solidFill>
              <a:effectLst/>
              <a:latin typeface="+mn-lt"/>
            </a:rPr>
            <a:t>fMRI Biomarker Cmte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kern="1200" cap="none" normalizeH="0" baseline="0" dirty="0" smtClean="0">
              <a:ln>
                <a:noFill/>
              </a:ln>
              <a:solidFill>
                <a:schemeClr val="bg1"/>
              </a:solidFill>
              <a:effectLst/>
              <a:latin typeface="+mn-lt"/>
            </a:rPr>
            <a:t>Petrella, DeYoe, Reuss</a:t>
          </a:r>
        </a:p>
      </dsp:txBody>
      <dsp:txXfrm>
        <a:off x="3902230" y="3943381"/>
        <a:ext cx="882921" cy="320040"/>
      </dsp:txXfrm>
    </dsp:sp>
    <dsp:sp modelId="{1AE53D0F-7C1D-4E9E-A0D8-F5707B9058EC}">
      <dsp:nvSpPr>
        <dsp:cNvPr id="0" name=""/>
        <dsp:cNvSpPr/>
      </dsp:nvSpPr>
      <dsp:spPr>
        <a:xfrm>
          <a:off x="4112379" y="4344959"/>
          <a:ext cx="701710" cy="301213"/>
        </a:xfrm>
        <a:prstGeom prst="rect">
          <a:avLst/>
        </a:prstGeom>
        <a:solidFill>
          <a:srgbClr val="FFA7A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700" b="1" i="0" u="none" strike="noStrike" kern="1200" cap="none" normalizeH="0" baseline="0" dirty="0" smtClean="0">
              <a:ln>
                <a:noFill/>
              </a:ln>
              <a:solidFill>
                <a:schemeClr val="bg1"/>
              </a:solidFill>
              <a:effectLst/>
              <a:latin typeface="+mn-lt"/>
            </a:rPr>
            <a:t>fMRI Bias TF</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kern="1200" cap="none" normalizeH="0" baseline="0" dirty="0" err="1" smtClean="0">
              <a:ln>
                <a:noFill/>
              </a:ln>
              <a:solidFill>
                <a:schemeClr val="bg1"/>
              </a:solidFill>
              <a:effectLst/>
              <a:latin typeface="+mn-lt"/>
            </a:rPr>
            <a:t>Voyvodic</a:t>
          </a:r>
          <a:r>
            <a:rPr kumimoji="0" lang="en-US" altLang="en-US" sz="600" b="0" i="0" u="none" strike="noStrike" kern="1200" cap="none" normalizeH="0" baseline="0" dirty="0" smtClean="0">
              <a:ln>
                <a:noFill/>
              </a:ln>
              <a:solidFill>
                <a:schemeClr val="bg1"/>
              </a:solidFill>
              <a:effectLst/>
              <a:latin typeface="+mn-lt"/>
            </a:rPr>
            <a:t> </a:t>
          </a:r>
        </a:p>
      </dsp:txBody>
      <dsp:txXfrm>
        <a:off x="4112379" y="4344959"/>
        <a:ext cx="701710" cy="301213"/>
      </dsp:txXfrm>
    </dsp:sp>
    <dsp:sp modelId="{7FA400BF-5B4E-4A47-B49E-19EEBC4C215F}">
      <dsp:nvSpPr>
        <dsp:cNvPr id="0" name=""/>
        <dsp:cNvSpPr/>
      </dsp:nvSpPr>
      <dsp:spPr>
        <a:xfrm>
          <a:off x="4924347" y="654458"/>
          <a:ext cx="952660" cy="351048"/>
        </a:xfrm>
        <a:prstGeom prst="rect">
          <a:avLst/>
        </a:prstGeom>
        <a:solidFill>
          <a:srgbClr val="FF993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700" b="1" i="0" u="none" strike="noStrike" kern="1200" cap="none" normalizeH="0" baseline="0" dirty="0" smtClean="0">
              <a:ln>
                <a:noFill/>
              </a:ln>
              <a:solidFill>
                <a:schemeClr val="bg1"/>
              </a:solidFill>
              <a:effectLst/>
              <a:latin typeface="+mn-lt"/>
            </a:rPr>
            <a:t>US Coordinating </a:t>
          </a:r>
          <a:r>
            <a:rPr kumimoji="0" lang="en-US" altLang="en-US" sz="700" b="1" i="0" u="none" strike="noStrike" kern="1200" cap="none" normalizeH="0" baseline="0" dirty="0" err="1" smtClean="0">
              <a:ln>
                <a:noFill/>
              </a:ln>
              <a:solidFill>
                <a:schemeClr val="bg1"/>
              </a:solidFill>
              <a:effectLst/>
              <a:latin typeface="+mn-lt"/>
            </a:rPr>
            <a:t>Cmte</a:t>
          </a:r>
          <a:endParaRPr kumimoji="0" lang="en-US" altLang="en-US" sz="700" b="1" i="0" u="none" strike="noStrike" kern="1200" cap="none" normalizeH="0" baseline="0" dirty="0" smtClean="0">
            <a:ln>
              <a:noFill/>
            </a:ln>
            <a:solidFill>
              <a:schemeClr val="bg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kern="1200" cap="none" normalizeH="0" baseline="0" dirty="0" smtClean="0">
              <a:ln>
                <a:noFill/>
              </a:ln>
              <a:solidFill>
                <a:schemeClr val="bg1"/>
              </a:solidFill>
              <a:effectLst/>
              <a:latin typeface="+mn-lt"/>
            </a:rPr>
            <a:t>Hall, </a:t>
          </a:r>
          <a:r>
            <a:rPr kumimoji="0" lang="en-US" altLang="en-US" sz="600" b="0" i="0" u="none" strike="noStrike" kern="1200" cap="none" normalizeH="0" baseline="0" dirty="0" err="1" smtClean="0">
              <a:ln>
                <a:noFill/>
              </a:ln>
              <a:solidFill>
                <a:schemeClr val="bg1"/>
              </a:solidFill>
              <a:effectLst/>
              <a:latin typeface="+mn-lt"/>
            </a:rPr>
            <a:t>Garra</a:t>
          </a:r>
          <a:endParaRPr kumimoji="0" lang="en-US" altLang="en-US" sz="600" b="0" i="0" u="sng" strike="noStrike" kern="1200" cap="none" normalizeH="0" baseline="0" dirty="0" smtClean="0">
            <a:ln>
              <a:noFill/>
            </a:ln>
            <a:solidFill>
              <a:schemeClr val="bg1"/>
            </a:solidFill>
            <a:effectLst/>
            <a:latin typeface="+mn-lt"/>
          </a:endParaRPr>
        </a:p>
      </dsp:txBody>
      <dsp:txXfrm>
        <a:off x="4924347" y="654458"/>
        <a:ext cx="952660" cy="351048"/>
      </dsp:txXfrm>
    </dsp:sp>
    <dsp:sp modelId="{90FC5622-4706-4254-A3CF-1C23EA9D6F3F}">
      <dsp:nvSpPr>
        <dsp:cNvPr id="0" name=""/>
        <dsp:cNvSpPr/>
      </dsp:nvSpPr>
      <dsp:spPr>
        <a:xfrm>
          <a:off x="5162590" y="1118927"/>
          <a:ext cx="873183" cy="384046"/>
        </a:xfrm>
        <a:prstGeom prst="rect">
          <a:avLst/>
        </a:prstGeom>
        <a:solidFill>
          <a:srgbClr val="FF993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700" b="1" i="0" u="none" strike="noStrike" kern="1200" cap="none" normalizeH="0" baseline="0" dirty="0" smtClean="0">
              <a:ln>
                <a:noFill/>
              </a:ln>
              <a:solidFill>
                <a:schemeClr val="bg1"/>
              </a:solidFill>
              <a:effectLst/>
              <a:latin typeface="+mn-lt"/>
            </a:rPr>
            <a:t>US SWS Biomarker Cmte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kern="1200" cap="none" normalizeH="0" baseline="0" dirty="0" smtClean="0">
              <a:ln>
                <a:noFill/>
              </a:ln>
              <a:solidFill>
                <a:schemeClr val="bg1"/>
              </a:solidFill>
              <a:effectLst/>
              <a:latin typeface="+mn-lt"/>
            </a:rPr>
            <a:t>Hall, Garra, Milkowski</a:t>
          </a:r>
        </a:p>
      </dsp:txBody>
      <dsp:txXfrm>
        <a:off x="5162590" y="1118927"/>
        <a:ext cx="873183" cy="384046"/>
      </dsp:txXfrm>
    </dsp:sp>
    <dsp:sp modelId="{CD2B708F-D007-468B-B786-16458F8544B5}">
      <dsp:nvSpPr>
        <dsp:cNvPr id="0" name=""/>
        <dsp:cNvSpPr/>
      </dsp:nvSpPr>
      <dsp:spPr>
        <a:xfrm>
          <a:off x="5352633" y="1647872"/>
          <a:ext cx="896135" cy="365760"/>
        </a:xfrm>
        <a:prstGeom prst="rect">
          <a:avLst/>
        </a:prstGeom>
        <a:solidFill>
          <a:srgbClr val="FF993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100000"/>
            </a:lnSpc>
            <a:spcBef>
              <a:spcPct val="0"/>
            </a:spcBef>
            <a:spcAft>
              <a:spcPts val="0"/>
            </a:spcAft>
          </a:pPr>
          <a:r>
            <a:rPr lang="en-US" sz="700" b="1" kern="1200" dirty="0" smtClean="0">
              <a:solidFill>
                <a:schemeClr val="bg1"/>
              </a:solidFill>
            </a:rPr>
            <a:t>System Dependencies/ Phantom Testing TF</a:t>
          </a:r>
        </a:p>
        <a:p>
          <a:pPr lvl="0" algn="ctr" defTabSz="311150">
            <a:lnSpc>
              <a:spcPct val="100000"/>
            </a:lnSpc>
            <a:spcBef>
              <a:spcPct val="0"/>
            </a:spcBef>
            <a:spcAft>
              <a:spcPts val="0"/>
            </a:spcAft>
          </a:pPr>
          <a:r>
            <a:rPr lang="en-US" sz="600" b="0" kern="1200" dirty="0" smtClean="0">
              <a:solidFill>
                <a:schemeClr val="bg1"/>
              </a:solidFill>
            </a:rPr>
            <a:t>Palmeri, Wear </a:t>
          </a:r>
          <a:endParaRPr lang="en-US" sz="600" b="0" kern="1200" dirty="0">
            <a:solidFill>
              <a:schemeClr val="bg1"/>
            </a:solidFill>
          </a:endParaRPr>
        </a:p>
      </dsp:txBody>
      <dsp:txXfrm>
        <a:off x="5352633" y="1647872"/>
        <a:ext cx="896135" cy="365760"/>
      </dsp:txXfrm>
    </dsp:sp>
    <dsp:sp modelId="{DABF9DEC-6B87-46F1-B8DB-73D9CE0C1480}">
      <dsp:nvSpPr>
        <dsp:cNvPr id="0" name=""/>
        <dsp:cNvSpPr/>
      </dsp:nvSpPr>
      <dsp:spPr>
        <a:xfrm>
          <a:off x="5352633" y="2161074"/>
          <a:ext cx="896142" cy="365760"/>
        </a:xfrm>
        <a:prstGeom prst="rect">
          <a:avLst/>
        </a:prstGeom>
        <a:solidFill>
          <a:srgbClr val="FF993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100000"/>
            </a:lnSpc>
            <a:spcBef>
              <a:spcPct val="0"/>
            </a:spcBef>
            <a:spcAft>
              <a:spcPts val="0"/>
            </a:spcAft>
          </a:pPr>
          <a:r>
            <a:rPr lang="en-US" sz="700" b="1" kern="1200" dirty="0" smtClean="0">
              <a:solidFill>
                <a:schemeClr val="bg1"/>
              </a:solidFill>
            </a:rPr>
            <a:t>Clinical Applications TF</a:t>
          </a:r>
        </a:p>
        <a:p>
          <a:pPr lvl="0" algn="ctr" defTabSz="311150">
            <a:lnSpc>
              <a:spcPct val="100000"/>
            </a:lnSpc>
            <a:spcBef>
              <a:spcPct val="0"/>
            </a:spcBef>
            <a:spcAft>
              <a:spcPts val="0"/>
            </a:spcAft>
          </a:pPr>
          <a:r>
            <a:rPr lang="en-US" sz="600" b="0" kern="1200" dirty="0" smtClean="0">
              <a:solidFill>
                <a:schemeClr val="bg1"/>
              </a:solidFill>
            </a:rPr>
            <a:t>Samir, Cohen-Bacrie, Cosgrove </a:t>
          </a:r>
          <a:endParaRPr lang="en-US" sz="600" b="0" kern="1200" dirty="0">
            <a:solidFill>
              <a:schemeClr val="bg1"/>
            </a:solidFill>
          </a:endParaRPr>
        </a:p>
      </dsp:txBody>
      <dsp:txXfrm>
        <a:off x="5352633" y="2161074"/>
        <a:ext cx="896142" cy="365760"/>
      </dsp:txXfrm>
    </dsp:sp>
    <dsp:sp modelId="{38D906F6-C89A-A34A-B1B2-708DB1E10433}">
      <dsp:nvSpPr>
        <dsp:cNvPr id="0" name=""/>
        <dsp:cNvSpPr/>
      </dsp:nvSpPr>
      <dsp:spPr>
        <a:xfrm>
          <a:off x="5164850" y="2671880"/>
          <a:ext cx="868683" cy="411481"/>
        </a:xfrm>
        <a:prstGeom prst="rect">
          <a:avLst/>
        </a:prstGeom>
        <a:solidFill>
          <a:srgbClr val="FF993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100000"/>
            </a:lnSpc>
            <a:spcBef>
              <a:spcPct val="0"/>
            </a:spcBef>
            <a:spcAft>
              <a:spcPts val="0"/>
            </a:spcAft>
          </a:pPr>
          <a:r>
            <a:rPr lang="en-US" sz="700" b="0" kern="1200" dirty="0" smtClean="0">
              <a:solidFill>
                <a:schemeClr val="bg1"/>
              </a:solidFill>
            </a:rPr>
            <a:t>US Volume Flow Biomarker </a:t>
          </a:r>
          <a:r>
            <a:rPr lang="en-US" sz="700" b="0" kern="1200" dirty="0" err="1" smtClean="0">
              <a:solidFill>
                <a:schemeClr val="bg1"/>
              </a:solidFill>
            </a:rPr>
            <a:t>Cmte</a:t>
          </a:r>
          <a:r>
            <a:rPr lang="en-US" sz="600" b="0" kern="1200" dirty="0" smtClean="0">
              <a:solidFill>
                <a:schemeClr val="bg1"/>
              </a:solidFill>
            </a:rPr>
            <a:t/>
          </a:r>
          <a:br>
            <a:rPr lang="en-US" sz="600" b="0" kern="1200" dirty="0" smtClean="0">
              <a:solidFill>
                <a:schemeClr val="bg1"/>
              </a:solidFill>
            </a:rPr>
          </a:br>
          <a:r>
            <a:rPr lang="en-US" sz="600" b="0" kern="1200" dirty="0" smtClean="0">
              <a:solidFill>
                <a:schemeClr val="bg1"/>
              </a:solidFill>
            </a:rPr>
            <a:t>Fowlkes, Kripfgans</a:t>
          </a:r>
          <a:endParaRPr lang="en-US" sz="600" b="0" kern="1200" dirty="0">
            <a:solidFill>
              <a:schemeClr val="bg1"/>
            </a:solidFill>
          </a:endParaRPr>
        </a:p>
      </dsp:txBody>
      <dsp:txXfrm>
        <a:off x="5164850" y="2671880"/>
        <a:ext cx="868683" cy="411481"/>
      </dsp:txXfrm>
    </dsp:sp>
    <dsp:sp modelId="{1DD76967-9F1B-0D4A-BE57-3FCD1495BBA6}">
      <dsp:nvSpPr>
        <dsp:cNvPr id="0" name=""/>
        <dsp:cNvSpPr/>
      </dsp:nvSpPr>
      <dsp:spPr>
        <a:xfrm>
          <a:off x="5158075" y="3304319"/>
          <a:ext cx="876890" cy="320040"/>
        </a:xfrm>
        <a:prstGeom prst="rect">
          <a:avLst/>
        </a:prstGeom>
        <a:solidFill>
          <a:srgbClr val="FF993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100000"/>
            </a:lnSpc>
            <a:spcBef>
              <a:spcPct val="0"/>
            </a:spcBef>
            <a:spcAft>
              <a:spcPts val="0"/>
            </a:spcAft>
          </a:pPr>
          <a:r>
            <a:rPr lang="en-US" sz="700" b="0" kern="1200" dirty="0" smtClean="0">
              <a:solidFill>
                <a:schemeClr val="bg1"/>
              </a:solidFill>
            </a:rPr>
            <a:t>Contrast-Enhanced US</a:t>
          </a:r>
        </a:p>
        <a:p>
          <a:pPr lvl="0" algn="ctr" defTabSz="311150">
            <a:lnSpc>
              <a:spcPct val="100000"/>
            </a:lnSpc>
            <a:spcBef>
              <a:spcPct val="0"/>
            </a:spcBef>
            <a:spcAft>
              <a:spcPts val="0"/>
            </a:spcAft>
          </a:pPr>
          <a:r>
            <a:rPr lang="en-US" sz="700" b="0" kern="1200" dirty="0" err="1" smtClean="0">
              <a:solidFill>
                <a:schemeClr val="bg1"/>
              </a:solidFill>
            </a:rPr>
            <a:t>Averkiou</a:t>
          </a:r>
          <a:r>
            <a:rPr lang="en-US" sz="700" b="0" kern="1200" dirty="0" smtClean="0">
              <a:solidFill>
                <a:schemeClr val="bg1"/>
              </a:solidFill>
            </a:rPr>
            <a:t>, Barr</a:t>
          </a:r>
          <a:endParaRPr lang="en-US" sz="700" b="0" kern="1200" dirty="0">
            <a:solidFill>
              <a:schemeClr val="bg1"/>
            </a:solidFill>
          </a:endParaRPr>
        </a:p>
      </dsp:txBody>
      <dsp:txXfrm>
        <a:off x="5158075" y="3304319"/>
        <a:ext cx="876890" cy="320040"/>
      </dsp:txXfrm>
    </dsp:sp>
    <dsp:sp modelId="{C5C4366B-F5E3-4DE4-B23C-696640E5E907}">
      <dsp:nvSpPr>
        <dsp:cNvPr id="0" name=""/>
        <dsp:cNvSpPr/>
      </dsp:nvSpPr>
      <dsp:spPr>
        <a:xfrm>
          <a:off x="6063745" y="650362"/>
          <a:ext cx="802735" cy="351048"/>
        </a:xfrm>
        <a:prstGeom prst="rect">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700" b="1" i="0" u="none" strike="noStrike" kern="1200" cap="none" normalizeH="0" baseline="0" dirty="0" smtClean="0">
              <a:ln>
                <a:noFill/>
              </a:ln>
              <a:solidFill>
                <a:schemeClr val="bg1"/>
              </a:solidFill>
              <a:effectLst/>
              <a:latin typeface="+mn-lt"/>
            </a:rPr>
            <a:t>Process </a:t>
          </a:r>
          <a:r>
            <a:rPr kumimoji="0" lang="en-US" altLang="en-US" sz="700" b="1" i="0" u="none" strike="noStrike" kern="1200" cap="none" normalizeH="0" baseline="0" dirty="0" err="1" smtClean="0">
              <a:ln>
                <a:noFill/>
              </a:ln>
              <a:solidFill>
                <a:schemeClr val="bg1"/>
              </a:solidFill>
              <a:effectLst/>
              <a:latin typeface="+mn-lt"/>
            </a:rPr>
            <a:t>Cmte</a:t>
          </a:r>
          <a:endParaRPr kumimoji="0" lang="en-US" altLang="en-US" sz="700" b="1" i="0" u="none" strike="noStrike" kern="1200" cap="none" normalizeH="0" baseline="0" dirty="0" smtClean="0">
            <a:ln>
              <a:noFill/>
            </a:ln>
            <a:solidFill>
              <a:schemeClr val="bg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600" b="0" i="0" u="none" strike="noStrike" kern="1200" cap="none" normalizeH="0" baseline="0" dirty="0" smtClean="0">
              <a:ln>
                <a:noFill/>
              </a:ln>
              <a:solidFill>
                <a:schemeClr val="bg1"/>
              </a:solidFill>
              <a:effectLst/>
              <a:latin typeface="+mn-lt"/>
            </a:rPr>
            <a:t>O’Donnell, Sullivan</a:t>
          </a:r>
        </a:p>
      </dsp:txBody>
      <dsp:txXfrm>
        <a:off x="6063745" y="650362"/>
        <a:ext cx="802735" cy="351048"/>
      </dsp:txXfrm>
    </dsp:sp>
    <dsp:sp modelId="{A5467D9B-B989-41B5-A2C3-0CD806BFBBF4}">
      <dsp:nvSpPr>
        <dsp:cNvPr id="0" name=""/>
        <dsp:cNvSpPr/>
      </dsp:nvSpPr>
      <dsp:spPr>
        <a:xfrm>
          <a:off x="7094767" y="654458"/>
          <a:ext cx="753834" cy="351048"/>
        </a:xfrm>
        <a:prstGeom prst="rect">
          <a:avLst/>
        </a:prstGeom>
        <a:solidFill>
          <a:srgbClr val="00FF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100000"/>
            </a:lnSpc>
            <a:spcBef>
              <a:spcPct val="0"/>
            </a:spcBef>
            <a:spcAft>
              <a:spcPts val="0"/>
            </a:spcAft>
          </a:pPr>
          <a:r>
            <a:rPr lang="en-US" sz="700" b="1" kern="1200" dirty="0" smtClean="0">
              <a:solidFill>
                <a:schemeClr val="bg1"/>
              </a:solidFill>
            </a:rPr>
            <a:t>QIDW Oversight </a:t>
          </a:r>
          <a:r>
            <a:rPr lang="en-US" sz="700" b="1" kern="1200" dirty="0" err="1" smtClean="0">
              <a:solidFill>
                <a:schemeClr val="bg1"/>
              </a:solidFill>
            </a:rPr>
            <a:t>Cmte</a:t>
          </a:r>
          <a:endParaRPr lang="en-US" sz="700" b="0" kern="1200" dirty="0" smtClean="0">
            <a:solidFill>
              <a:schemeClr val="bg1"/>
            </a:solidFill>
          </a:endParaRPr>
        </a:p>
        <a:p>
          <a:pPr lvl="0" algn="ctr" defTabSz="311150">
            <a:lnSpc>
              <a:spcPct val="100000"/>
            </a:lnSpc>
            <a:spcBef>
              <a:spcPct val="0"/>
            </a:spcBef>
            <a:spcAft>
              <a:spcPts val="0"/>
            </a:spcAft>
          </a:pPr>
          <a:r>
            <a:rPr lang="en-US" sz="600" b="0" kern="1200" dirty="0" smtClean="0">
              <a:solidFill>
                <a:schemeClr val="bg1"/>
              </a:solidFill>
            </a:rPr>
            <a:t>Erickson</a:t>
          </a:r>
          <a:endParaRPr lang="en-US" sz="600" b="1" kern="1200" dirty="0">
            <a:solidFill>
              <a:schemeClr val="bg1"/>
            </a:solidFill>
          </a:endParaRPr>
        </a:p>
      </dsp:txBody>
      <dsp:txXfrm>
        <a:off x="7094767" y="654458"/>
        <a:ext cx="753834" cy="35104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3324" tIns="46662" rIns="93324" bIns="46662" rtlCol="0"/>
          <a:lstStyle>
            <a:lvl1pPr algn="l" eaLnBrk="1" hangingPunct="1">
              <a:defRPr sz="1200">
                <a:latin typeface="Arial" charset="0"/>
                <a:ea typeface="+mn-ea"/>
              </a:defRPr>
            </a:lvl1pPr>
          </a:lstStyle>
          <a:p>
            <a:pPr>
              <a:defRPr/>
            </a:pPr>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wrap="square" lIns="93324" tIns="46662" rIns="93324" bIns="46662" numCol="1" anchor="t" anchorCtr="0" compatLnSpc="1">
            <a:prstTxWarp prst="textNoShape">
              <a:avLst/>
            </a:prstTxWarp>
          </a:bodyPr>
          <a:lstStyle>
            <a:lvl1pPr algn="r" eaLnBrk="1" hangingPunct="1">
              <a:defRPr sz="1200"/>
            </a:lvl1pPr>
          </a:lstStyle>
          <a:p>
            <a:fld id="{F42AB55E-1FFF-7940-9968-A7ECE7A8FECF}" type="datetime1">
              <a:rPr lang="en-US" altLang="en-US"/>
              <a:pPr/>
              <a:t>8/9/2016</a:t>
            </a:fld>
            <a:endParaRPr lang="en-US" alt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3324" tIns="46662" rIns="93324" bIns="46662" rtlCol="0" anchor="b"/>
          <a:lstStyle>
            <a:lvl1pPr algn="l" eaLnBrk="1" hangingPunct="1">
              <a:defRPr sz="1200">
                <a:latin typeface="Arial" charset="0"/>
                <a:ea typeface="+mn-ea"/>
              </a:defRPr>
            </a:lvl1pPr>
          </a:lstStyle>
          <a:p>
            <a:pPr>
              <a:defRPr/>
            </a:pPr>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wrap="square" lIns="93324" tIns="46662" rIns="93324" bIns="46662" numCol="1" anchor="b" anchorCtr="0" compatLnSpc="1">
            <a:prstTxWarp prst="textNoShape">
              <a:avLst/>
            </a:prstTxWarp>
          </a:bodyPr>
          <a:lstStyle>
            <a:lvl1pPr algn="r" eaLnBrk="1" hangingPunct="1">
              <a:defRPr sz="1200"/>
            </a:lvl1pPr>
          </a:lstStyle>
          <a:p>
            <a:fld id="{92B51D3F-E3A0-AC4F-8160-C2070445CFE0}" type="slidenum">
              <a:rPr lang="en-US" altLang="en-US"/>
              <a:pPr/>
              <a:t>‹#›</a:t>
            </a:fld>
            <a:endParaRPr lang="en-US" altLang="en-US"/>
          </a:p>
        </p:txBody>
      </p:sp>
    </p:spTree>
    <p:extLst>
      <p:ext uri="{BB962C8B-B14F-4D97-AF65-F5344CB8AC3E}">
        <p14:creationId xmlns:p14="http://schemas.microsoft.com/office/powerpoint/2010/main" val="13719478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47107" name="Rectangle 3"/>
          <p:cNvSpPr>
            <a:spLocks noGrp="1" noChangeArrowheads="1"/>
          </p:cNvSpPr>
          <p:nvPr>
            <p:ph type="dt" idx="1"/>
          </p:nvPr>
        </p:nvSpPr>
        <p:spPr bwMode="auto">
          <a:xfrm>
            <a:off x="3978275"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eaLnBrk="1" hangingPunct="1">
              <a:defRPr sz="1200"/>
            </a:lvl1pPr>
          </a:lstStyle>
          <a:p>
            <a:fld id="{F3478327-2F0E-4448-9E1C-45B0C186FAF4}" type="datetime1">
              <a:rPr lang="en-US" altLang="en-US"/>
              <a:pPr/>
              <a:t>8/9/2016</a:t>
            </a:fld>
            <a:endParaRPr lang="en-US" altLang="en-US"/>
          </a:p>
        </p:txBody>
      </p:sp>
      <p:sp>
        <p:nvSpPr>
          <p:cNvPr id="14340" name="Rectangle 4"/>
          <p:cNvSpPr>
            <a:spLocks noGrp="1" noRot="1" noChangeAspect="1" noChangeArrowheads="1" noTextEdit="1"/>
          </p:cNvSpPr>
          <p:nvPr>
            <p:ph type="sldImg" idx="2"/>
          </p:nvPr>
        </p:nvSpPr>
        <p:spPr bwMode="auto">
          <a:xfrm>
            <a:off x="409575" y="698500"/>
            <a:ext cx="62039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7109" name="Rectangle 5"/>
          <p:cNvSpPr>
            <a:spLocks noGrp="1" noChangeArrowheads="1"/>
          </p:cNvSpPr>
          <p:nvPr>
            <p:ph type="body" sz="quarter" idx="3"/>
          </p:nvPr>
        </p:nvSpPr>
        <p:spPr bwMode="auto">
          <a:xfrm>
            <a:off x="701676" y="4421188"/>
            <a:ext cx="5619750" cy="4189412"/>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7110" name="Rectangle 6"/>
          <p:cNvSpPr>
            <a:spLocks noGrp="1" noChangeArrowheads="1"/>
          </p:cNvSpPr>
          <p:nvPr>
            <p:ph type="ftr" sz="quarter" idx="4"/>
          </p:nvPr>
        </p:nvSpPr>
        <p:spPr bwMode="auto">
          <a:xfrm>
            <a:off x="0" y="8842375"/>
            <a:ext cx="3043238"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47111" name="Rectangle 7"/>
          <p:cNvSpPr>
            <a:spLocks noGrp="1" noChangeArrowheads="1"/>
          </p:cNvSpPr>
          <p:nvPr>
            <p:ph type="sldNum" sz="quarter" idx="5"/>
          </p:nvPr>
        </p:nvSpPr>
        <p:spPr bwMode="auto">
          <a:xfrm>
            <a:off x="3978275" y="8842375"/>
            <a:ext cx="3043238"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eaLnBrk="1" hangingPunct="1">
              <a:defRPr sz="1200"/>
            </a:lvl1pPr>
          </a:lstStyle>
          <a:p>
            <a:fld id="{55634CDD-952B-FF4D-BEBB-FC06AD5F8AE9}" type="slidenum">
              <a:rPr lang="en-US" altLang="en-US"/>
              <a:pPr/>
              <a:t>‹#›</a:t>
            </a:fld>
            <a:endParaRPr lang="en-US" altLang="en-US"/>
          </a:p>
        </p:txBody>
      </p:sp>
    </p:spTree>
    <p:extLst>
      <p:ext uri="{BB962C8B-B14F-4D97-AF65-F5344CB8AC3E}">
        <p14:creationId xmlns:p14="http://schemas.microsoft.com/office/powerpoint/2010/main" val="1759828016"/>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486" kern="1200">
        <a:solidFill>
          <a:schemeClr val="tx1"/>
        </a:solidFill>
        <a:latin typeface="Arial" charset="0"/>
        <a:ea typeface="ＭＳ Ｐゴシック" charset="0"/>
        <a:cs typeface="+mn-cs"/>
      </a:defRPr>
    </a:lvl1pPr>
    <a:lvl2pPr marL="566014" algn="l" rtl="0" eaLnBrk="0" fontAlgn="base" hangingPunct="0">
      <a:spcBef>
        <a:spcPct val="30000"/>
      </a:spcBef>
      <a:spcAft>
        <a:spcPct val="0"/>
      </a:spcAft>
      <a:defRPr sz="1486" kern="1200">
        <a:solidFill>
          <a:schemeClr val="tx1"/>
        </a:solidFill>
        <a:latin typeface="Arial" charset="0"/>
        <a:ea typeface="ＭＳ Ｐゴシック" charset="0"/>
        <a:cs typeface="+mn-cs"/>
      </a:defRPr>
    </a:lvl2pPr>
    <a:lvl3pPr marL="1132027" algn="l" rtl="0" eaLnBrk="0" fontAlgn="base" hangingPunct="0">
      <a:spcBef>
        <a:spcPct val="30000"/>
      </a:spcBef>
      <a:spcAft>
        <a:spcPct val="0"/>
      </a:spcAft>
      <a:defRPr sz="1486" kern="1200">
        <a:solidFill>
          <a:schemeClr val="tx1"/>
        </a:solidFill>
        <a:latin typeface="Arial" charset="0"/>
        <a:ea typeface="ＭＳ Ｐゴシック" charset="0"/>
        <a:cs typeface="+mn-cs"/>
      </a:defRPr>
    </a:lvl3pPr>
    <a:lvl4pPr marL="1698041" algn="l" rtl="0" eaLnBrk="0" fontAlgn="base" hangingPunct="0">
      <a:spcBef>
        <a:spcPct val="30000"/>
      </a:spcBef>
      <a:spcAft>
        <a:spcPct val="0"/>
      </a:spcAft>
      <a:defRPr sz="1486" kern="1200">
        <a:solidFill>
          <a:schemeClr val="tx1"/>
        </a:solidFill>
        <a:latin typeface="Arial" charset="0"/>
        <a:ea typeface="ＭＳ Ｐゴシック" charset="0"/>
        <a:cs typeface="+mn-cs"/>
      </a:defRPr>
    </a:lvl4pPr>
    <a:lvl5pPr marL="2264054" algn="l" rtl="0" eaLnBrk="0" fontAlgn="base" hangingPunct="0">
      <a:spcBef>
        <a:spcPct val="30000"/>
      </a:spcBef>
      <a:spcAft>
        <a:spcPct val="0"/>
      </a:spcAft>
      <a:defRPr sz="1486" kern="1200">
        <a:solidFill>
          <a:schemeClr val="tx1"/>
        </a:solidFill>
        <a:latin typeface="Arial" charset="0"/>
        <a:ea typeface="ＭＳ Ｐゴシック" charset="0"/>
        <a:cs typeface="+mn-cs"/>
      </a:defRPr>
    </a:lvl5pPr>
    <a:lvl6pPr marL="2830068" algn="l" defTabSz="1132027" rtl="0" eaLnBrk="1" latinLnBrk="0" hangingPunct="1">
      <a:defRPr sz="1486" kern="1200">
        <a:solidFill>
          <a:schemeClr val="tx1"/>
        </a:solidFill>
        <a:latin typeface="+mn-lt"/>
        <a:ea typeface="+mn-ea"/>
        <a:cs typeface="+mn-cs"/>
      </a:defRPr>
    </a:lvl6pPr>
    <a:lvl7pPr marL="3396082" algn="l" defTabSz="1132027" rtl="0" eaLnBrk="1" latinLnBrk="0" hangingPunct="1">
      <a:defRPr sz="1486" kern="1200">
        <a:solidFill>
          <a:schemeClr val="tx1"/>
        </a:solidFill>
        <a:latin typeface="+mn-lt"/>
        <a:ea typeface="+mn-ea"/>
        <a:cs typeface="+mn-cs"/>
      </a:defRPr>
    </a:lvl7pPr>
    <a:lvl8pPr marL="3962095" algn="l" defTabSz="1132027" rtl="0" eaLnBrk="1" latinLnBrk="0" hangingPunct="1">
      <a:defRPr sz="1486" kern="1200">
        <a:solidFill>
          <a:schemeClr val="tx1"/>
        </a:solidFill>
        <a:latin typeface="+mn-lt"/>
        <a:ea typeface="+mn-ea"/>
        <a:cs typeface="+mn-cs"/>
      </a:defRPr>
    </a:lvl8pPr>
    <a:lvl9pPr marL="4528109" algn="l" defTabSz="1132027" rtl="0" eaLnBrk="1" latinLnBrk="0" hangingPunct="1">
      <a:defRPr sz="148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9550" y="957263"/>
            <a:ext cx="8477250" cy="47688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33988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8954CF46-3F8C-442B-9D1B-92D4170A8442}" type="slidenum">
              <a:rPr lang="en-US" altLang="en-US"/>
              <a:pPr>
                <a:spcBef>
                  <a:spcPct val="0"/>
                </a:spcBef>
              </a:pPr>
              <a:t>9</a:t>
            </a:fld>
            <a:endParaRPr lang="en-US"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en-US" smtClean="0">
              <a:latin typeface="Arial" panose="020B0604020202020204" pitchFamily="34" charset="0"/>
              <a:ea typeface="ＭＳ Ｐゴシック" panose="020B0600070205080204" pitchFamily="34" charset="-128"/>
            </a:endParaRPr>
          </a:p>
        </p:txBody>
      </p:sp>
      <p:sp>
        <p:nvSpPr>
          <p:cNvPr id="297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397A10A7-3EE1-46CB-B4CE-934A5B3C0163}" type="datetime1">
              <a:rPr lang="en-US" altLang="en-US" smtClean="0"/>
              <a:pPr>
                <a:spcBef>
                  <a:spcPct val="0"/>
                </a:spcBef>
              </a:pPr>
              <a:t>8/9/2016</a:t>
            </a:fld>
            <a:endParaRPr lang="en-US" altLang="en-US" smtClean="0"/>
          </a:p>
        </p:txBody>
      </p:sp>
    </p:spTree>
    <p:extLst>
      <p:ext uri="{BB962C8B-B14F-4D97-AF65-F5344CB8AC3E}">
        <p14:creationId xmlns:p14="http://schemas.microsoft.com/office/powerpoint/2010/main" val="333783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9550" y="957263"/>
            <a:ext cx="8477250" cy="47688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2069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Rounds</a:t>
            </a:r>
            <a:r>
              <a:rPr lang="en-US" baseline="0" dirty="0" smtClean="0"/>
              <a:t> 1-4: Total of 54 projects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endParaRPr lang="en-US" dirty="0"/>
          </a:p>
        </p:txBody>
      </p:sp>
      <p:sp>
        <p:nvSpPr>
          <p:cNvPr id="4" name="Date Placeholder 3"/>
          <p:cNvSpPr>
            <a:spLocks noGrp="1"/>
          </p:cNvSpPr>
          <p:nvPr>
            <p:ph type="dt" idx="10"/>
          </p:nvPr>
        </p:nvSpPr>
        <p:spPr>
          <a:xfrm>
            <a:off x="3001345" y="0"/>
            <a:ext cx="2295922" cy="616539"/>
          </a:xfrm>
          <a:prstGeom prst="rect">
            <a:avLst/>
          </a:prstGeom>
        </p:spPr>
        <p:txBody>
          <a:bodyPr/>
          <a:lstStyle/>
          <a:p>
            <a:fld id="{F3478327-2F0E-4448-9E1C-45B0C186FAF4}" type="datetime1">
              <a:rPr lang="en-US" altLang="en-US" smtClean="0"/>
              <a:pPr/>
              <a:t>8/9/2016</a:t>
            </a:fld>
            <a:endParaRPr lang="en-US" altLang="en-US"/>
          </a:p>
        </p:txBody>
      </p:sp>
      <p:sp>
        <p:nvSpPr>
          <p:cNvPr id="5" name="Slide Number Placeholder 4"/>
          <p:cNvSpPr>
            <a:spLocks noGrp="1"/>
          </p:cNvSpPr>
          <p:nvPr>
            <p:ph type="sldNum" sz="quarter" idx="11"/>
          </p:nvPr>
        </p:nvSpPr>
        <p:spPr>
          <a:xfrm>
            <a:off x="3001345" y="11720544"/>
            <a:ext cx="2295922" cy="616539"/>
          </a:xfrm>
          <a:prstGeom prst="rect">
            <a:avLst/>
          </a:prstGeom>
        </p:spPr>
        <p:txBody>
          <a:bodyPr/>
          <a:lstStyle/>
          <a:p>
            <a:fld id="{55634CDD-952B-FF4D-BEBB-FC06AD5F8AE9}" type="slidenum">
              <a:rPr lang="en-US" altLang="en-US" smtClean="0"/>
              <a:pPr/>
              <a:t>11</a:t>
            </a:fld>
            <a:endParaRPr lang="en-US" altLang="en-US"/>
          </a:p>
        </p:txBody>
      </p:sp>
    </p:spTree>
    <p:extLst>
      <p:ext uri="{BB962C8B-B14F-4D97-AF65-F5344CB8AC3E}">
        <p14:creationId xmlns:p14="http://schemas.microsoft.com/office/powerpoint/2010/main" val="294983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PubMed search:</a:t>
            </a:r>
            <a:r>
              <a:rPr lang="en-US" baseline="0" dirty="0" smtClean="0"/>
              <a:t>  Five manuscripts, all from 2015, citing QIBA initiatives (from authors unaffiliated with QIBA).  (As of 4/8/2016)</a:t>
            </a:r>
            <a:endParaRPr lang="en-US" dirty="0"/>
          </a:p>
        </p:txBody>
      </p:sp>
      <p:sp>
        <p:nvSpPr>
          <p:cNvPr id="4" name="Date Placeholder 3"/>
          <p:cNvSpPr>
            <a:spLocks noGrp="1"/>
          </p:cNvSpPr>
          <p:nvPr>
            <p:ph type="dt" idx="10"/>
          </p:nvPr>
        </p:nvSpPr>
        <p:spPr/>
        <p:txBody>
          <a:bodyPr/>
          <a:lstStyle/>
          <a:p>
            <a:fld id="{F3478327-2F0E-4448-9E1C-45B0C186FAF4}" type="datetime1">
              <a:rPr lang="en-US" altLang="en-US" smtClean="0"/>
              <a:pPr/>
              <a:t>8/9/2016</a:t>
            </a:fld>
            <a:endParaRPr lang="en-US" altLang="en-US"/>
          </a:p>
        </p:txBody>
      </p:sp>
      <p:sp>
        <p:nvSpPr>
          <p:cNvPr id="5" name="Slide Number Placeholder 4"/>
          <p:cNvSpPr>
            <a:spLocks noGrp="1"/>
          </p:cNvSpPr>
          <p:nvPr>
            <p:ph type="sldNum" sz="quarter" idx="11"/>
          </p:nvPr>
        </p:nvSpPr>
        <p:spPr/>
        <p:txBody>
          <a:bodyPr/>
          <a:lstStyle/>
          <a:p>
            <a:fld id="{55634CDD-952B-FF4D-BEBB-FC06AD5F8AE9}" type="slidenum">
              <a:rPr lang="en-US" altLang="en-US" smtClean="0"/>
              <a:pPr/>
              <a:t>14</a:t>
            </a:fld>
            <a:endParaRPr lang="en-US" altLang="en-US"/>
          </a:p>
        </p:txBody>
      </p:sp>
    </p:spTree>
    <p:extLst>
      <p:ext uri="{BB962C8B-B14F-4D97-AF65-F5344CB8AC3E}">
        <p14:creationId xmlns:p14="http://schemas.microsoft.com/office/powerpoint/2010/main" val="1172120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3839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3348021"/>
            <a:ext cx="6858000" cy="1231118"/>
          </a:xfrm>
        </p:spPr>
        <p:txBody>
          <a:bodyPr wrap="none" anchor="t">
            <a:normAutofit/>
          </a:bodyPr>
          <a:lstStyle>
            <a:lvl1pPr algn="r">
              <a:defRPr sz="7200" b="0" spc="-225">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1657349" y="2770782"/>
            <a:ext cx="6858000" cy="565519"/>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6824443"/>
      </p:ext>
    </p:extLst>
  </p:cSld>
  <p:clrMapOvr>
    <a:masterClrMapping/>
  </p:clrMapOvr>
  <p:extLst>
    <p:ext uri="{DCECCB84-F9BA-43D5-87BE-67443E8EF086}">
      <p15:sldGuideLst xmlns=""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275370"/>
            <a:ext cx="7886700" cy="614516"/>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29841" y="740569"/>
            <a:ext cx="7886700" cy="253480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3889887"/>
            <a:ext cx="7885509" cy="511854"/>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E0F57893-ECDE-B640-A478-CB9C35931448}" type="slidenum">
              <a:rPr lang="en-US" altLang="en-US" smtClean="0"/>
              <a:pPr/>
              <a:t>‹#›</a:t>
            </a:fld>
            <a:endParaRPr lang="en-US" altLang="en-US"/>
          </a:p>
        </p:txBody>
      </p:sp>
    </p:spTree>
    <p:extLst>
      <p:ext uri="{BB962C8B-B14F-4D97-AF65-F5344CB8AC3E}">
        <p14:creationId xmlns:p14="http://schemas.microsoft.com/office/powerpoint/2010/main" val="1083386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2650758"/>
          </a:xfrm>
        </p:spPr>
        <p:txBody>
          <a:bodyPr anchor="ctr"/>
          <a:lstStyle>
            <a:lvl1pPr>
              <a:defRPr sz="2400"/>
            </a:lvl1pPr>
          </a:lstStyle>
          <a:p>
            <a:r>
              <a:rPr lang="en-US" smtClean="0"/>
              <a:t>Click to edit Master title style</a:t>
            </a:r>
            <a:endParaRPr lang="en-US" dirty="0"/>
          </a:p>
        </p:txBody>
      </p:sp>
      <p:sp>
        <p:nvSpPr>
          <p:cNvPr id="4" name="Text Placeholder 3"/>
          <p:cNvSpPr>
            <a:spLocks noGrp="1"/>
          </p:cNvSpPr>
          <p:nvPr>
            <p:ph type="body" sz="half" idx="2"/>
          </p:nvPr>
        </p:nvSpPr>
        <p:spPr>
          <a:xfrm>
            <a:off x="629841" y="3367049"/>
            <a:ext cx="7885509" cy="1126370"/>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E0F57893-ECDE-B640-A478-CB9C35931448}" type="slidenum">
              <a:rPr lang="en-US" altLang="en-US" smtClean="0"/>
              <a:pPr/>
              <a:t>‹#›</a:t>
            </a:fld>
            <a:endParaRPr lang="en-US" altLang="en-US"/>
          </a:p>
        </p:txBody>
      </p:sp>
    </p:spTree>
    <p:extLst>
      <p:ext uri="{BB962C8B-B14F-4D97-AF65-F5344CB8AC3E}">
        <p14:creationId xmlns:p14="http://schemas.microsoft.com/office/powerpoint/2010/main" val="21069999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273844"/>
            <a:ext cx="6977064" cy="2244678"/>
          </a:xfrm>
        </p:spPr>
        <p:txBody>
          <a:bodyPr anchor="ctr"/>
          <a:lstStyle>
            <a:lvl1pPr>
              <a:defRPr sz="33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2524168"/>
            <a:ext cx="6564224" cy="411726"/>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4" name="Text Placeholder 3"/>
          <p:cNvSpPr>
            <a:spLocks noGrp="1"/>
          </p:cNvSpPr>
          <p:nvPr>
            <p:ph type="body" sz="half" idx="2"/>
          </p:nvPr>
        </p:nvSpPr>
        <p:spPr>
          <a:xfrm>
            <a:off x="628650" y="3376297"/>
            <a:ext cx="7884318" cy="1117122"/>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E0F57893-ECDE-B640-A478-CB9C35931448}" type="slidenum">
              <a:rPr lang="en-US" altLang="en-US" smtClean="0"/>
              <a:pPr/>
              <a:t>‹#›</a:t>
            </a:fld>
            <a:endParaRPr lang="en-US" altLang="en-US"/>
          </a:p>
        </p:txBody>
      </p:sp>
      <p:sp>
        <p:nvSpPr>
          <p:cNvPr id="9" name="TextBox 8"/>
          <p:cNvSpPr txBox="1"/>
          <p:nvPr/>
        </p:nvSpPr>
        <p:spPr>
          <a:xfrm>
            <a:off x="833283" y="590118"/>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057400"/>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3429382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1745226"/>
            <a:ext cx="7886700" cy="1883876"/>
          </a:xfrm>
        </p:spPr>
        <p:txBody>
          <a:bodyPr anchor="b">
            <a:normAutofit/>
          </a:bodyPr>
          <a:lstStyle>
            <a:lvl1pPr>
              <a:defRPr sz="4050"/>
            </a:lvl1pPr>
          </a:lstStyle>
          <a:p>
            <a:r>
              <a:rPr lang="en-US" smtClean="0"/>
              <a:t>Click to edit Master title style</a:t>
            </a:r>
            <a:endParaRPr lang="en-US" dirty="0"/>
          </a:p>
        </p:txBody>
      </p:sp>
      <p:sp>
        <p:nvSpPr>
          <p:cNvPr id="4" name="Text Placeholder 3"/>
          <p:cNvSpPr>
            <a:spLocks noGrp="1"/>
          </p:cNvSpPr>
          <p:nvPr>
            <p:ph type="body" sz="half" idx="2"/>
          </p:nvPr>
        </p:nvSpPr>
        <p:spPr>
          <a:xfrm>
            <a:off x="629841" y="3637936"/>
            <a:ext cx="7885509" cy="855483"/>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E0F57893-ECDE-B640-A478-CB9C35931448}" type="slidenum">
              <a:rPr lang="en-US" altLang="en-US" smtClean="0"/>
              <a:pPr/>
              <a:t>‹#›</a:t>
            </a:fld>
            <a:endParaRPr lang="en-US" altLang="en-US"/>
          </a:p>
        </p:txBody>
      </p:sp>
    </p:spTree>
    <p:extLst>
      <p:ext uri="{BB962C8B-B14F-4D97-AF65-F5344CB8AC3E}">
        <p14:creationId xmlns:p14="http://schemas.microsoft.com/office/powerpoint/2010/main" val="20648621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273844"/>
            <a:ext cx="7886700" cy="994172"/>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002961" y="1414462"/>
            <a:ext cx="2210150" cy="432197"/>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8" name="Text Placeholder 3"/>
          <p:cNvSpPr>
            <a:spLocks noGrp="1"/>
          </p:cNvSpPr>
          <p:nvPr>
            <p:ph type="body" sz="half" idx="15"/>
          </p:nvPr>
        </p:nvSpPr>
        <p:spPr>
          <a:xfrm>
            <a:off x="1017598" y="1928812"/>
            <a:ext cx="2195513" cy="269200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9" name="Text Placeholder 4"/>
          <p:cNvSpPr>
            <a:spLocks noGrp="1"/>
          </p:cNvSpPr>
          <p:nvPr>
            <p:ph type="body" sz="quarter" idx="3"/>
          </p:nvPr>
        </p:nvSpPr>
        <p:spPr>
          <a:xfrm>
            <a:off x="3440996" y="1414462"/>
            <a:ext cx="2202181" cy="432197"/>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3433081" y="1928812"/>
            <a:ext cx="2210096" cy="269200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11" name="Text Placeholder 4"/>
          <p:cNvSpPr>
            <a:spLocks noGrp="1"/>
          </p:cNvSpPr>
          <p:nvPr>
            <p:ph type="body" sz="quarter" idx="13"/>
          </p:nvPr>
        </p:nvSpPr>
        <p:spPr>
          <a:xfrm>
            <a:off x="5871777" y="1414462"/>
            <a:ext cx="2199085" cy="432197"/>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5871777" y="1928812"/>
            <a:ext cx="2199085" cy="269200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E0F57893-ECDE-B640-A478-CB9C35931448}" type="slidenum">
              <a:rPr lang="en-US" altLang="en-US" smtClean="0"/>
              <a:pPr/>
              <a:t>‹#›</a:t>
            </a:fld>
            <a:endParaRPr lang="en-US" altLang="en-US"/>
          </a:p>
        </p:txBody>
      </p:sp>
    </p:spTree>
    <p:extLst>
      <p:ext uri="{BB962C8B-B14F-4D97-AF65-F5344CB8AC3E}">
        <p14:creationId xmlns:p14="http://schemas.microsoft.com/office/powerpoint/2010/main" val="8029573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273844"/>
            <a:ext cx="7886700" cy="99417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99064" y="3223127"/>
            <a:ext cx="2205038" cy="432197"/>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0" name="Picture Placeholder 2"/>
          <p:cNvSpPr>
            <a:spLocks noGrp="1" noChangeAspect="1"/>
          </p:cNvSpPr>
          <p:nvPr>
            <p:ph type="pic" idx="15"/>
          </p:nvPr>
        </p:nvSpPr>
        <p:spPr>
          <a:xfrm>
            <a:off x="999064" y="1692266"/>
            <a:ext cx="2205038"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999064" y="3655324"/>
            <a:ext cx="2205038" cy="49439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22" name="Text Placeholder 4"/>
          <p:cNvSpPr>
            <a:spLocks noGrp="1"/>
          </p:cNvSpPr>
          <p:nvPr>
            <p:ph type="body" sz="quarter" idx="3"/>
          </p:nvPr>
        </p:nvSpPr>
        <p:spPr>
          <a:xfrm>
            <a:off x="3426748" y="3223127"/>
            <a:ext cx="2197894" cy="432197"/>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3" name="Picture Placeholder 2"/>
          <p:cNvSpPr>
            <a:spLocks noGrp="1" noChangeAspect="1"/>
          </p:cNvSpPr>
          <p:nvPr>
            <p:ph type="pic" idx="21"/>
          </p:nvPr>
        </p:nvSpPr>
        <p:spPr>
          <a:xfrm>
            <a:off x="3426747" y="1692266"/>
            <a:ext cx="2197894"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3425733" y="3655323"/>
            <a:ext cx="2200805" cy="49439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25" name="Text Placeholder 4"/>
          <p:cNvSpPr>
            <a:spLocks noGrp="1"/>
          </p:cNvSpPr>
          <p:nvPr>
            <p:ph type="body" sz="quarter" idx="13"/>
          </p:nvPr>
        </p:nvSpPr>
        <p:spPr>
          <a:xfrm>
            <a:off x="5853242" y="3223127"/>
            <a:ext cx="2199085" cy="432197"/>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6" name="Picture Placeholder 2"/>
          <p:cNvSpPr>
            <a:spLocks noGrp="1" noChangeAspect="1"/>
          </p:cNvSpPr>
          <p:nvPr>
            <p:ph type="pic" idx="22"/>
          </p:nvPr>
        </p:nvSpPr>
        <p:spPr>
          <a:xfrm>
            <a:off x="5853241" y="1692266"/>
            <a:ext cx="2199085"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5853148" y="3655322"/>
            <a:ext cx="2201998" cy="49439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E0F57893-ECDE-B640-A478-CB9C35931448}" type="slidenum">
              <a:rPr lang="en-US" altLang="en-US" smtClean="0"/>
              <a:pPr/>
              <a:t>‹#›</a:t>
            </a:fld>
            <a:endParaRPr lang="en-US" altLang="en-US"/>
          </a:p>
        </p:txBody>
      </p:sp>
    </p:spTree>
    <p:extLst>
      <p:ext uri="{BB962C8B-B14F-4D97-AF65-F5344CB8AC3E}">
        <p14:creationId xmlns:p14="http://schemas.microsoft.com/office/powerpoint/2010/main" val="5170109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E139ED0-C9C4-AD4F-B113-22BEBC15FADD}" type="slidenum">
              <a:rPr lang="en-US" altLang="en-US" smtClean="0"/>
              <a:pPr/>
              <a:t>‹#›</a:t>
            </a:fld>
            <a:endParaRPr lang="en-US" altLang="en-US"/>
          </a:p>
        </p:txBody>
      </p:sp>
    </p:spTree>
    <p:extLst>
      <p:ext uri="{BB962C8B-B14F-4D97-AF65-F5344CB8AC3E}">
        <p14:creationId xmlns:p14="http://schemas.microsoft.com/office/powerpoint/2010/main" val="6838647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3E8E7FB0-47DB-A24A-A5D8-AE4931864357}" type="slidenum">
              <a:rPr lang="en-US" altLang="en-US" smtClean="0"/>
              <a:pPr/>
              <a:t>‹#›</a:t>
            </a:fld>
            <a:endParaRPr lang="en-US" altLang="en-US"/>
          </a:p>
        </p:txBody>
      </p:sp>
    </p:spTree>
    <p:extLst>
      <p:ext uri="{BB962C8B-B14F-4D97-AF65-F5344CB8AC3E}">
        <p14:creationId xmlns:p14="http://schemas.microsoft.com/office/powerpoint/2010/main" val="382340892"/>
      </p:ext>
    </p:extLst>
  </p:cSld>
  <p:clrMapOvr>
    <a:masterClrMapping/>
  </p:clrMapOvr>
  <p:extLst>
    <p:ext uri="{DCECCB84-F9BA-43D5-87BE-67443E8EF086}">
      <p15:sldGuideLst xmlns=""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a:xfrm>
            <a:off x="457200" y="209550"/>
            <a:ext cx="8229600" cy="609600"/>
          </a:xfrm>
        </p:spPr>
        <p:txBody>
          <a:bodyPr>
            <a:normAutofit/>
          </a:bodyPr>
          <a:lstStyle>
            <a:lvl1pPr algn="ctr">
              <a:defRPr sz="40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4A4C18EB-6606-BC4C-B4E0-EBA0625AD9CA}" type="slidenum">
              <a:rPr lang="en-US" altLang="en-US" smtClean="0"/>
              <a:pPr/>
              <a:t>‹#›</a:t>
            </a:fld>
            <a:endParaRPr lang="en-US" altLang="en-US"/>
          </a:p>
        </p:txBody>
      </p:sp>
    </p:spTree>
    <p:extLst>
      <p:ext uri="{BB962C8B-B14F-4D97-AF65-F5344CB8AC3E}">
        <p14:creationId xmlns:p14="http://schemas.microsoft.com/office/powerpoint/2010/main" val="120428483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3348021"/>
            <a:ext cx="6858000" cy="1231118"/>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640899" y="2770256"/>
            <a:ext cx="6858000" cy="565519"/>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A4BCFDDD-3DA0-0A4B-BD19-16CC00137666}" type="slidenum">
              <a:rPr lang="en-US" altLang="en-US" smtClean="0"/>
              <a:pPr/>
              <a:t>‹#›</a:t>
            </a:fld>
            <a:endParaRPr lang="en-US" altLang="en-US"/>
          </a:p>
        </p:txBody>
      </p:sp>
    </p:spTree>
    <p:extLst>
      <p:ext uri="{BB962C8B-B14F-4D97-AF65-F5344CB8AC3E}">
        <p14:creationId xmlns:p14="http://schemas.microsoft.com/office/powerpoint/2010/main" val="381798449"/>
      </p:ext>
    </p:extLst>
  </p:cSld>
  <p:clrMapOvr>
    <a:masterClrMapping/>
  </p:clrMapOvr>
  <p:extLst>
    <p:ext uri="{DCECCB84-F9BA-43D5-87BE-67443E8EF086}">
      <p15:sldGuideLst xmlns=""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0000" y="1369219"/>
            <a:ext cx="3768912"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39880" y="1369219"/>
            <a:ext cx="377547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34916E70-181C-CD46-B11C-0392B5E980C4}" type="slidenum">
              <a:rPr lang="en-US" altLang="en-US" smtClean="0"/>
              <a:pPr/>
              <a:t>‹#›</a:t>
            </a:fld>
            <a:endParaRPr lang="en-US" altLang="en-US"/>
          </a:p>
        </p:txBody>
      </p:sp>
    </p:spTree>
    <p:extLst>
      <p:ext uri="{BB962C8B-B14F-4D97-AF65-F5344CB8AC3E}">
        <p14:creationId xmlns:p14="http://schemas.microsoft.com/office/powerpoint/2010/main" val="205395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40000" y="1260872"/>
            <a:ext cx="3768912" cy="617934"/>
          </a:xfrm>
        </p:spPr>
        <p:txBody>
          <a:bodyPr anchor="b"/>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40000" y="1878806"/>
            <a:ext cx="3768912"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39880" y="1260872"/>
            <a:ext cx="3776661" cy="617934"/>
          </a:xfrm>
        </p:spPr>
        <p:txBody>
          <a:bodyPr vert="horz" lIns="91440" tIns="45720" rIns="91440" bIns="45720" rtlCol="0" anchor="b">
            <a:norm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4739880" y="1878806"/>
            <a:ext cx="3776661"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A3512A2E-B613-2C43-9929-16304CD6ED71}" type="slidenum">
              <a:rPr lang="en-US" altLang="en-US" smtClean="0"/>
              <a:pPr/>
              <a:t>‹#›</a:t>
            </a:fld>
            <a:endParaRPr lang="en-US" altLang="en-US"/>
          </a:p>
        </p:txBody>
      </p:sp>
    </p:spTree>
    <p:extLst>
      <p:ext uri="{BB962C8B-B14F-4D97-AF65-F5344CB8AC3E}">
        <p14:creationId xmlns:p14="http://schemas.microsoft.com/office/powerpoint/2010/main" val="1069342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87142A20-BB27-084D-ACEE-579754942E8D}" type="slidenum">
              <a:rPr lang="en-US" altLang="en-US" smtClean="0"/>
              <a:pPr/>
              <a:t>‹#›</a:t>
            </a:fld>
            <a:endParaRPr lang="en-US" altLang="en-US"/>
          </a:p>
        </p:txBody>
      </p:sp>
    </p:spTree>
    <p:extLst>
      <p:ext uri="{BB962C8B-B14F-4D97-AF65-F5344CB8AC3E}">
        <p14:creationId xmlns:p14="http://schemas.microsoft.com/office/powerpoint/2010/main" val="150772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BCFD3503-6939-6A4D-9ED4-260E8CECB99E}" type="slidenum">
              <a:rPr lang="en-US" altLang="en-US" smtClean="0"/>
              <a:pPr/>
              <a:t>‹#›</a:t>
            </a:fld>
            <a:endParaRPr lang="en-US" altLang="en-US"/>
          </a:p>
        </p:txBody>
      </p:sp>
    </p:spTree>
    <p:extLst>
      <p:ext uri="{BB962C8B-B14F-4D97-AF65-F5344CB8AC3E}">
        <p14:creationId xmlns:p14="http://schemas.microsoft.com/office/powerpoint/2010/main" val="4334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0000" y="1543050"/>
            <a:ext cx="2739019" cy="2858691"/>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772E0D25-C0D6-5647-84E5-80CAD7844070}" type="slidenum">
              <a:rPr lang="en-US" altLang="en-US" smtClean="0"/>
              <a:pPr/>
              <a:t>‹#›</a:t>
            </a:fld>
            <a:endParaRPr lang="en-US" altLang="en-US"/>
          </a:p>
        </p:txBody>
      </p:sp>
    </p:spTree>
    <p:extLst>
      <p:ext uri="{BB962C8B-B14F-4D97-AF65-F5344CB8AC3E}">
        <p14:creationId xmlns:p14="http://schemas.microsoft.com/office/powerpoint/2010/main" val="1979939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40000" y="1543050"/>
            <a:ext cx="2739019" cy="2858691"/>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8CC8AE6A-E2CE-894D-AC15-BBAC4483A6F0}" type="slidenum">
              <a:rPr lang="en-US" altLang="en-US" smtClean="0"/>
              <a:pPr/>
              <a:t>‹#›</a:t>
            </a:fld>
            <a:endParaRPr lang="en-US" altLang="en-US"/>
          </a:p>
        </p:txBody>
      </p:sp>
    </p:spTree>
    <p:extLst>
      <p:ext uri="{BB962C8B-B14F-4D97-AF65-F5344CB8AC3E}">
        <p14:creationId xmlns:p14="http://schemas.microsoft.com/office/powerpoint/2010/main" val="1577040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38112"/>
            <a:ext cx="8229600" cy="75723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0000" y="1369219"/>
            <a:ext cx="7675350" cy="3263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pPr>
              <a:defRPr/>
            </a:pPr>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pPr>
              <a:defRPr/>
            </a:pPr>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E0F57893-ECDE-B640-A478-CB9C35931448}" type="slidenum">
              <a:rPr lang="en-US" altLang="en-US" smtClean="0"/>
              <a:pPr/>
              <a:t>‹#›</a:t>
            </a:fld>
            <a:endParaRPr lang="en-US" altLang="en-US"/>
          </a:p>
        </p:txBody>
      </p:sp>
      <p:sp>
        <p:nvSpPr>
          <p:cNvPr id="7" name="Line 8"/>
          <p:cNvSpPr>
            <a:spLocks noChangeShapeType="1"/>
          </p:cNvSpPr>
          <p:nvPr userDrawn="1"/>
        </p:nvSpPr>
        <p:spPr bwMode="auto">
          <a:xfrm>
            <a:off x="457200" y="895350"/>
            <a:ext cx="8229600" cy="0"/>
          </a:xfrm>
          <a:prstGeom prst="line">
            <a:avLst/>
          </a:prstGeom>
          <a:noFill/>
          <a:ln w="635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8" name="Picture 9" descr="G:\DOSA PROGRAMS\BIOMARKERS\QIBA\QIBA Graphic and Logo\QIBA Logo with New RSNA Logo\QIBA_logo_600.jpg"/>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7467600" y="4500562"/>
            <a:ext cx="1219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3609353"/>
      </p:ext>
    </p:extLst>
  </p:cSld>
  <p:clrMap bg1="dk1" tx1="lt1" bg2="dk2" tx2="lt2" accent1="accent1" accent2="accent2" accent3="accent3" accent4="accent4" accent5="accent5" accent6="accent6" hlink="hlink" folHlink="folHlink"/>
  <p:sldLayoutIdLst>
    <p:sldLayoutId id="2147484612" r:id="rId1"/>
    <p:sldLayoutId id="2147484613" r:id="rId2"/>
    <p:sldLayoutId id="2147484614" r:id="rId3"/>
    <p:sldLayoutId id="2147484615" r:id="rId4"/>
    <p:sldLayoutId id="2147484616" r:id="rId5"/>
    <p:sldLayoutId id="2147484617" r:id="rId6"/>
    <p:sldLayoutId id="2147484618" r:id="rId7"/>
    <p:sldLayoutId id="2147484619" r:id="rId8"/>
    <p:sldLayoutId id="2147484620" r:id="rId9"/>
    <p:sldLayoutId id="2147484621" r:id="rId10"/>
    <p:sldLayoutId id="2147484622" r:id="rId11"/>
    <p:sldLayoutId id="2147484623" r:id="rId12"/>
    <p:sldLayoutId id="2147484624" r:id="rId13"/>
    <p:sldLayoutId id="2147484625" r:id="rId14"/>
    <p:sldLayoutId id="2147484626" r:id="rId15"/>
    <p:sldLayoutId id="2147484627" r:id="rId16"/>
    <p:sldLayoutId id="2147484628" r:id="rId17"/>
  </p:sldLayoutIdLst>
  <p:timing>
    <p:tnLst>
      <p:par>
        <p:cTn id="1" dur="indefinite" restart="never" nodeType="tmRoot"/>
      </p:par>
    </p:tnLst>
  </p:timing>
  <p:txStyles>
    <p:titleStyle>
      <a:lvl1pPr algn="ctr" defTabSz="685800" rtl="0" eaLnBrk="1" latinLnBrk="0" hangingPunct="1">
        <a:lnSpc>
          <a:spcPct val="90000"/>
        </a:lnSpc>
        <a:spcBef>
          <a:spcPct val="0"/>
        </a:spcBef>
        <a:buNone/>
        <a:defRPr sz="40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3" descr="G:\DOSA PROGRAMS\BIOMARKERS\QIBA\QIBA Graphic and Logo\QIBA Logo with New RSNA Logo\QIBA_logo_60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2800" y="3409950"/>
            <a:ext cx="2366010" cy="122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
          <p:cNvSpPr txBox="1">
            <a:spLocks noChangeArrowheads="1"/>
          </p:cNvSpPr>
          <p:nvPr/>
        </p:nvSpPr>
        <p:spPr bwMode="auto">
          <a:xfrm>
            <a:off x="381000" y="361950"/>
            <a:ext cx="8382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b="1">
                <a:solidFill>
                  <a:schemeClr val="tx1"/>
                </a:solidFill>
                <a:latin typeface="Arial" charset="0"/>
              </a:defRPr>
            </a:lvl1pPr>
            <a:lvl2pPr marL="742950" indent="-285750">
              <a:spcBef>
                <a:spcPct val="20000"/>
              </a:spcBef>
              <a:buChar char="–"/>
              <a:defRPr sz="2800" b="1">
                <a:solidFill>
                  <a:schemeClr val="tx1"/>
                </a:solidFill>
                <a:latin typeface="Arial" charset="0"/>
              </a:defRPr>
            </a:lvl2pPr>
            <a:lvl3pPr marL="1143000" indent="-228600">
              <a:spcBef>
                <a:spcPct val="20000"/>
              </a:spcBef>
              <a:buChar char="•"/>
              <a:defRPr sz="2400" b="1">
                <a:solidFill>
                  <a:schemeClr val="tx1"/>
                </a:solidFill>
                <a:latin typeface="Arial" charset="0"/>
              </a:defRPr>
            </a:lvl3pPr>
            <a:lvl4pPr marL="1600200" indent="-228600">
              <a:spcBef>
                <a:spcPct val="20000"/>
              </a:spcBef>
              <a:buChar char="–"/>
              <a:defRPr sz="2000" b="1">
                <a:solidFill>
                  <a:schemeClr val="tx1"/>
                </a:solidFill>
                <a:latin typeface="Arial" charset="0"/>
              </a:defRPr>
            </a:lvl4pPr>
            <a:lvl5pPr marL="2057400" indent="-22860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a:buFontTx/>
              <a:buNone/>
              <a:defRPr/>
            </a:pPr>
            <a:r>
              <a:rPr lang="en-US" altLang="en-US" sz="4800" b="0" dirty="0" smtClean="0">
                <a:solidFill>
                  <a:schemeClr val="accent5"/>
                </a:solidFill>
                <a:effectLst>
                  <a:outerShdw blurRad="38100" dist="38100" dir="2700000" algn="tl">
                    <a:srgbClr val="000000">
                      <a:alpha val="43137"/>
                    </a:srgbClr>
                  </a:outerShdw>
                </a:effectLst>
                <a:latin typeface="+mj-lt"/>
                <a:ea typeface="+mn-ea"/>
              </a:rPr>
              <a:t>The Quantitative </a:t>
            </a:r>
            <a:r>
              <a:rPr lang="en-US" altLang="en-US" sz="4800" b="0" dirty="0">
                <a:solidFill>
                  <a:schemeClr val="accent5"/>
                </a:solidFill>
                <a:effectLst>
                  <a:outerShdw blurRad="38100" dist="38100" dir="2700000" algn="tl">
                    <a:srgbClr val="000000">
                      <a:alpha val="43137"/>
                    </a:srgbClr>
                  </a:outerShdw>
                </a:effectLst>
                <a:latin typeface="+mj-lt"/>
                <a:ea typeface="+mn-ea"/>
              </a:rPr>
              <a:t>Imaging Biomarkers Alliance (</a:t>
            </a:r>
            <a:r>
              <a:rPr lang="en-US" altLang="en-US" sz="4800" b="0" dirty="0" smtClean="0">
                <a:solidFill>
                  <a:schemeClr val="accent5"/>
                </a:solidFill>
                <a:effectLst>
                  <a:outerShdw blurRad="38100" dist="38100" dir="2700000" algn="tl">
                    <a:srgbClr val="000000">
                      <a:alpha val="43137"/>
                    </a:srgbClr>
                  </a:outerShdw>
                </a:effectLst>
                <a:latin typeface="+mj-lt"/>
                <a:ea typeface="+mn-ea"/>
              </a:rPr>
              <a:t>QIBA</a:t>
            </a:r>
            <a:r>
              <a:rPr lang="en-US" altLang="en-US" sz="4800" b="0" baseline="30000" dirty="0" smtClean="0">
                <a:solidFill>
                  <a:schemeClr val="accent5"/>
                </a:solidFill>
                <a:effectLst>
                  <a:outerShdw blurRad="38100" dist="38100" dir="2700000" algn="tl">
                    <a:srgbClr val="000000">
                      <a:alpha val="43137"/>
                    </a:srgbClr>
                  </a:outerShdw>
                </a:effectLst>
                <a:latin typeface="+mj-lt"/>
                <a:ea typeface="+mn-ea"/>
              </a:rPr>
              <a:t>®</a:t>
            </a:r>
            <a:r>
              <a:rPr lang="en-US" altLang="en-US" sz="4800" b="0" dirty="0" smtClean="0">
                <a:solidFill>
                  <a:schemeClr val="accent5"/>
                </a:solidFill>
                <a:effectLst>
                  <a:outerShdw blurRad="38100" dist="38100" dir="2700000" algn="tl">
                    <a:srgbClr val="000000">
                      <a:alpha val="43137"/>
                    </a:srgbClr>
                  </a:outerShdw>
                </a:effectLst>
                <a:latin typeface="+mj-lt"/>
                <a:ea typeface="+mn-ea"/>
              </a:rPr>
              <a:t>) </a:t>
            </a:r>
            <a:endParaRPr lang="en-US" altLang="en-US" sz="4800" b="0" dirty="0">
              <a:solidFill>
                <a:schemeClr val="accent5"/>
              </a:solidFill>
              <a:effectLst>
                <a:outerShdw blurRad="38100" dist="38100" dir="2700000" algn="tl">
                  <a:srgbClr val="000000">
                    <a:alpha val="43137"/>
                  </a:srgbClr>
                </a:outerShdw>
              </a:effectLst>
              <a:latin typeface="+mj-lt"/>
              <a:ea typeface="+mn-ea"/>
            </a:endParaRPr>
          </a:p>
        </p:txBody>
      </p:sp>
      <p:sp>
        <p:nvSpPr>
          <p:cNvPr id="7" name="TextBox 1"/>
          <p:cNvSpPr txBox="1">
            <a:spLocks noChangeArrowheads="1"/>
          </p:cNvSpPr>
          <p:nvPr/>
        </p:nvSpPr>
        <p:spPr bwMode="auto">
          <a:xfrm>
            <a:off x="1961502" y="2074843"/>
            <a:ext cx="515577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b="1">
                <a:solidFill>
                  <a:schemeClr val="tx1"/>
                </a:solidFill>
                <a:latin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algn="ctr">
              <a:spcBef>
                <a:spcPct val="0"/>
              </a:spcBef>
              <a:buFontTx/>
              <a:buNone/>
              <a:defRPr/>
            </a:pPr>
            <a:r>
              <a:rPr lang="en-US" altLang="en-US" sz="2400" b="0" dirty="0" smtClean="0">
                <a:solidFill>
                  <a:schemeClr val="tx2">
                    <a:lumMod val="40000"/>
                    <a:lumOff val="60000"/>
                  </a:schemeClr>
                </a:solidFill>
                <a:latin typeface="Corbel" charset="0"/>
                <a:ea typeface="Corbel" charset="0"/>
                <a:cs typeface="Corbel" charset="0"/>
              </a:rPr>
              <a:t>Edward F. Jackson, PhD – Chair, QIBA</a:t>
            </a:r>
          </a:p>
          <a:p>
            <a:pPr algn="ctr">
              <a:spcBef>
                <a:spcPct val="0"/>
              </a:spcBef>
              <a:buFontTx/>
              <a:buNone/>
              <a:defRPr/>
            </a:pPr>
            <a:r>
              <a:rPr lang="en-US" altLang="en-US" sz="1600" b="0" dirty="0" smtClean="0">
                <a:solidFill>
                  <a:schemeClr val="tx2">
                    <a:lumMod val="40000"/>
                    <a:lumOff val="60000"/>
                  </a:schemeClr>
                </a:solidFill>
                <a:latin typeface="Corbel" charset="0"/>
                <a:ea typeface="Corbel" charset="0"/>
                <a:cs typeface="Corbel" charset="0"/>
              </a:rPr>
              <a:t>Professor and Chair, Department of Medical Physics</a:t>
            </a:r>
          </a:p>
          <a:p>
            <a:pPr algn="ctr">
              <a:spcBef>
                <a:spcPct val="0"/>
              </a:spcBef>
              <a:buFontTx/>
              <a:buNone/>
              <a:defRPr/>
            </a:pPr>
            <a:r>
              <a:rPr lang="en-US" altLang="en-US" sz="1600" b="0" dirty="0" smtClean="0">
                <a:solidFill>
                  <a:schemeClr val="tx2">
                    <a:lumMod val="40000"/>
                    <a:lumOff val="60000"/>
                  </a:schemeClr>
                </a:solidFill>
                <a:latin typeface="Corbel" charset="0"/>
                <a:ea typeface="Corbel" charset="0"/>
                <a:cs typeface="Corbel" charset="0"/>
              </a:rPr>
              <a:t>University of Wisconsin School of Medicine &amp; Public Health</a:t>
            </a:r>
          </a:p>
        </p:txBody>
      </p:sp>
      <p:sp>
        <p:nvSpPr>
          <p:cNvPr id="2" name="TextBox 1"/>
          <p:cNvSpPr txBox="1"/>
          <p:nvPr/>
        </p:nvSpPr>
        <p:spPr>
          <a:xfrm>
            <a:off x="152400" y="4705350"/>
            <a:ext cx="986232" cy="276999"/>
          </a:xfrm>
          <a:prstGeom prst="rect">
            <a:avLst/>
          </a:prstGeom>
          <a:noFill/>
        </p:spPr>
        <p:txBody>
          <a:bodyPr wrap="none" rtlCol="0">
            <a:spAutoFit/>
          </a:bodyPr>
          <a:lstStyle/>
          <a:p>
            <a:r>
              <a:rPr lang="en-US" sz="1200" smtClean="0">
                <a:latin typeface="+mn-lt"/>
              </a:rPr>
              <a:t>July 22, 2016</a:t>
            </a:r>
            <a:endParaRPr lang="en-US" sz="1200">
              <a:latin typeface="+mn-lt"/>
            </a:endParaRPr>
          </a:p>
        </p:txBody>
      </p:sp>
      <p:sp>
        <p:nvSpPr>
          <p:cNvPr id="3" name="TextBox 2"/>
          <p:cNvSpPr txBox="1"/>
          <p:nvPr/>
        </p:nvSpPr>
        <p:spPr>
          <a:xfrm>
            <a:off x="7239000" y="4248150"/>
            <a:ext cx="1143000" cy="400110"/>
          </a:xfrm>
          <a:prstGeom prst="rect">
            <a:avLst/>
          </a:prstGeom>
          <a:noFill/>
        </p:spPr>
        <p:txBody>
          <a:bodyPr wrap="square" rtlCol="0">
            <a:spAutoFit/>
          </a:bodyPr>
          <a:lstStyle/>
          <a:p>
            <a:pPr algn="ctr"/>
            <a:r>
              <a:rPr lang="en-US" sz="2000" b="1" dirty="0" smtClean="0"/>
              <a:t>Part II</a:t>
            </a:r>
            <a:endParaRPr lang="en-US" sz="2000" b="1" dirty="0"/>
          </a:p>
        </p:txBody>
      </p:sp>
    </p:spTree>
    <p:extLst>
      <p:ext uri="{BB962C8B-B14F-4D97-AF65-F5344CB8AC3E}">
        <p14:creationId xmlns:p14="http://schemas.microsoft.com/office/powerpoint/2010/main" val="6905197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0744114"/>
              </p:ext>
            </p:extLst>
          </p:nvPr>
        </p:nvGraphicFramePr>
        <p:xfrm>
          <a:off x="228600" y="73928"/>
          <a:ext cx="8458200" cy="53553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152400" y="4781550"/>
            <a:ext cx="1295400" cy="261610"/>
          </a:xfrm>
          <a:prstGeom prst="rect">
            <a:avLst/>
          </a:prstGeom>
          <a:noFill/>
          <a:ln w="12700">
            <a:solidFill>
              <a:schemeClr val="tx1"/>
            </a:solidFill>
          </a:ln>
        </p:spPr>
        <p:txBody>
          <a:bodyPr wrap="square" rtlCol="0">
            <a:spAutoFit/>
          </a:bodyPr>
          <a:lstStyle/>
          <a:p>
            <a:pPr algn="ctr">
              <a:buNone/>
            </a:pPr>
            <a:r>
              <a:rPr lang="en-US" sz="1100" dirty="0" smtClean="0"/>
              <a:t>TF = Task Force</a:t>
            </a:r>
            <a:endParaRPr lang="en-US" sz="1100" dirty="0"/>
          </a:p>
        </p:txBody>
      </p:sp>
      <p:sp>
        <p:nvSpPr>
          <p:cNvPr id="9" name="TextBox 8"/>
          <p:cNvSpPr txBox="1"/>
          <p:nvPr/>
        </p:nvSpPr>
        <p:spPr>
          <a:xfrm>
            <a:off x="7162801" y="4073664"/>
            <a:ext cx="1828802" cy="707886"/>
          </a:xfrm>
          <a:prstGeom prst="rect">
            <a:avLst/>
          </a:prstGeom>
          <a:noFill/>
          <a:ln>
            <a:solidFill>
              <a:schemeClr val="tx1"/>
            </a:solidFill>
          </a:ln>
        </p:spPr>
        <p:txBody>
          <a:bodyPr wrap="square" rtlCol="0">
            <a:spAutoFit/>
          </a:bodyPr>
          <a:lstStyle/>
          <a:p>
            <a:pPr>
              <a:buNone/>
            </a:pPr>
            <a:r>
              <a:rPr lang="en-US" sz="800" b="1" u="sng" dirty="0" smtClean="0"/>
              <a:t>Scientific Liaisons</a:t>
            </a:r>
            <a:r>
              <a:rPr lang="en-US" sz="800" dirty="0" smtClean="0"/>
              <a:t>:</a:t>
            </a:r>
          </a:p>
          <a:p>
            <a:pPr>
              <a:buNone/>
              <a:tabLst>
                <a:tab pos="284163" algn="l"/>
              </a:tabLst>
            </a:pPr>
            <a:r>
              <a:rPr lang="en-US" sz="800" b="1" dirty="0" smtClean="0"/>
              <a:t>CT:   </a:t>
            </a:r>
            <a:r>
              <a:rPr lang="en-US" sz="800" dirty="0" smtClean="0"/>
              <a:t>Andrew Buckler</a:t>
            </a:r>
          </a:p>
          <a:p>
            <a:pPr>
              <a:buNone/>
              <a:tabLst>
                <a:tab pos="284163" algn="l"/>
              </a:tabLst>
            </a:pPr>
            <a:r>
              <a:rPr lang="en-US" sz="800" b="1" dirty="0" smtClean="0"/>
              <a:t>MR:</a:t>
            </a:r>
            <a:r>
              <a:rPr lang="en-US" sz="800" dirty="0" smtClean="0"/>
              <a:t>  Thomas Chenevert</a:t>
            </a:r>
          </a:p>
          <a:p>
            <a:pPr>
              <a:buNone/>
              <a:tabLst>
                <a:tab pos="284163" algn="l"/>
              </a:tabLst>
            </a:pPr>
            <a:r>
              <a:rPr lang="en-US" sz="800" b="1" dirty="0" smtClean="0"/>
              <a:t>NM:</a:t>
            </a:r>
            <a:r>
              <a:rPr lang="en-US" sz="800" dirty="0" smtClean="0"/>
              <a:t>  Paul Kinahan</a:t>
            </a:r>
          </a:p>
          <a:p>
            <a:pPr>
              <a:buNone/>
              <a:tabLst>
                <a:tab pos="284163" algn="l"/>
              </a:tabLst>
            </a:pPr>
            <a:r>
              <a:rPr lang="en-US" sz="800" b="1" dirty="0" smtClean="0"/>
              <a:t>US:   </a:t>
            </a:r>
            <a:r>
              <a:rPr lang="en-US" sz="800" dirty="0" smtClean="0"/>
              <a:t>Paul Carson</a:t>
            </a:r>
            <a:endParaRPr lang="en-US" sz="800" dirty="0"/>
          </a:p>
        </p:txBody>
      </p:sp>
      <p:sp>
        <p:nvSpPr>
          <p:cNvPr id="10" name="TextBox 9"/>
          <p:cNvSpPr txBox="1">
            <a:spLocks noChangeAspect="1"/>
          </p:cNvSpPr>
          <p:nvPr/>
        </p:nvSpPr>
        <p:spPr>
          <a:xfrm>
            <a:off x="7162807" y="3485962"/>
            <a:ext cx="1828793" cy="584775"/>
          </a:xfrm>
          <a:prstGeom prst="rect">
            <a:avLst/>
          </a:prstGeom>
          <a:noFill/>
          <a:ln>
            <a:solidFill>
              <a:schemeClr val="tx1"/>
            </a:solidFill>
          </a:ln>
        </p:spPr>
        <p:txBody>
          <a:bodyPr wrap="square" rtlCol="0">
            <a:spAutoFit/>
          </a:bodyPr>
          <a:lstStyle/>
          <a:p>
            <a:pPr>
              <a:buNone/>
            </a:pPr>
            <a:r>
              <a:rPr lang="en-US" sz="800" b="1" u="sng" dirty="0" smtClean="0"/>
              <a:t>Past Chair/Ext Relations Liaison</a:t>
            </a:r>
            <a:r>
              <a:rPr lang="en-US" sz="800" b="1" dirty="0" smtClean="0"/>
              <a:t>:</a:t>
            </a:r>
          </a:p>
          <a:p>
            <a:pPr>
              <a:buNone/>
            </a:pPr>
            <a:r>
              <a:rPr lang="en-US" sz="800" dirty="0" smtClean="0"/>
              <a:t>Daniel Sullivan</a:t>
            </a:r>
          </a:p>
          <a:p>
            <a:pPr>
              <a:buNone/>
            </a:pPr>
            <a:r>
              <a:rPr lang="en-US" sz="800" b="1" u="sng" dirty="0" smtClean="0"/>
              <a:t>Program Advisor</a:t>
            </a:r>
            <a:r>
              <a:rPr lang="en-US" sz="800" dirty="0" smtClean="0"/>
              <a:t>:</a:t>
            </a:r>
          </a:p>
          <a:p>
            <a:pPr>
              <a:buNone/>
              <a:tabLst>
                <a:tab pos="284163" algn="l"/>
              </a:tabLst>
            </a:pPr>
            <a:r>
              <a:rPr lang="en-US" sz="800" dirty="0" smtClean="0"/>
              <a:t>Kevin O’Donnell</a:t>
            </a:r>
            <a:endParaRPr lang="en-US" sz="800" dirty="0"/>
          </a:p>
        </p:txBody>
      </p:sp>
      <p:sp>
        <p:nvSpPr>
          <p:cNvPr id="11" name="TextBox 10"/>
          <p:cNvSpPr txBox="1"/>
          <p:nvPr/>
        </p:nvSpPr>
        <p:spPr>
          <a:xfrm>
            <a:off x="8209582" y="4857750"/>
            <a:ext cx="896400" cy="230832"/>
          </a:xfrm>
          <a:prstGeom prst="rect">
            <a:avLst/>
          </a:prstGeom>
          <a:noFill/>
        </p:spPr>
        <p:txBody>
          <a:bodyPr wrap="none" rtlCol="0">
            <a:spAutoFit/>
          </a:bodyPr>
          <a:lstStyle/>
          <a:p>
            <a:pPr algn="r">
              <a:buNone/>
            </a:pPr>
            <a:r>
              <a:rPr lang="en-US" sz="900" dirty="0" smtClean="0"/>
              <a:t>27-May-2016 </a:t>
            </a:r>
            <a:endParaRPr lang="en-US" sz="900" dirty="0"/>
          </a:p>
        </p:txBody>
      </p:sp>
      <p:pic>
        <p:nvPicPr>
          <p:cNvPr id="12" name="Picture 2"/>
          <p:cNvPicPr>
            <a:picLocks noChangeAspect="1" noChangeArrowheads="1"/>
          </p:cNvPicPr>
          <p:nvPr/>
        </p:nvPicPr>
        <p:blipFill>
          <a:blip r:embed="rId8" cstate="print"/>
          <a:srcRect/>
          <a:stretch>
            <a:fillRect/>
          </a:stretch>
        </p:blipFill>
        <p:spPr bwMode="auto">
          <a:xfrm>
            <a:off x="76200" y="73928"/>
            <a:ext cx="1066800" cy="592825"/>
          </a:xfrm>
          <a:prstGeom prst="rect">
            <a:avLst/>
          </a:prstGeom>
          <a:noFill/>
          <a:ln w="38100" cap="flat" cmpd="dbl" algn="ctr">
            <a:solidFill>
              <a:srgbClr val="3366FF"/>
            </a:solidFill>
            <a:prstDash val="solid"/>
            <a:miter lim="800000"/>
            <a:headEnd type="none" w="med" len="med"/>
            <a:tailEnd type="none" w="med" len="med"/>
          </a:ln>
          <a:effectLst/>
        </p:spPr>
      </p:pic>
      <p:grpSp>
        <p:nvGrpSpPr>
          <p:cNvPr id="20" name="Group 19"/>
          <p:cNvGrpSpPr/>
          <p:nvPr/>
        </p:nvGrpSpPr>
        <p:grpSpPr>
          <a:xfrm>
            <a:off x="5029200" y="1382046"/>
            <a:ext cx="2003322" cy="2362200"/>
            <a:chOff x="5105400" y="1382046"/>
            <a:chExt cx="2003322" cy="2362200"/>
          </a:xfrm>
        </p:grpSpPr>
        <p:cxnSp>
          <p:nvCxnSpPr>
            <p:cNvPr id="3" name="Straight Connector 2"/>
            <p:cNvCxnSpPr/>
            <p:nvPr/>
          </p:nvCxnSpPr>
          <p:spPr bwMode="auto">
            <a:xfrm>
              <a:off x="6335661" y="1382046"/>
              <a:ext cx="773061"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3" name="Straight Connector 12"/>
            <p:cNvCxnSpPr/>
            <p:nvPr/>
          </p:nvCxnSpPr>
          <p:spPr bwMode="auto">
            <a:xfrm flipV="1">
              <a:off x="7108722" y="1382046"/>
              <a:ext cx="0" cy="23622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4" name="Straight Connector 13"/>
            <p:cNvCxnSpPr/>
            <p:nvPr/>
          </p:nvCxnSpPr>
          <p:spPr bwMode="auto">
            <a:xfrm>
              <a:off x="5105400" y="3333750"/>
              <a:ext cx="2003322"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7" name="Straight Connector 16"/>
            <p:cNvCxnSpPr/>
            <p:nvPr/>
          </p:nvCxnSpPr>
          <p:spPr bwMode="auto">
            <a:xfrm>
              <a:off x="5105400" y="3744246"/>
              <a:ext cx="2003322" cy="0"/>
            </a:xfrm>
            <a:prstGeom prst="line">
              <a:avLst/>
            </a:prstGeom>
            <a:solidFill>
              <a:schemeClr val="accent1"/>
            </a:solidFill>
            <a:ln w="12700" cap="flat" cmpd="sng" algn="ctr">
              <a:solidFill>
                <a:schemeClr val="tx1"/>
              </a:solidFill>
              <a:prstDash val="dash"/>
              <a:round/>
              <a:headEnd type="none" w="sm" len="sm"/>
              <a:tailEnd type="none" w="sm" len="sm"/>
            </a:ln>
            <a:effectLst/>
          </p:spPr>
        </p:cxnSp>
      </p:grpSp>
    </p:spTree>
    <p:extLst>
      <p:ext uri="{BB962C8B-B14F-4D97-AF65-F5344CB8AC3E}">
        <p14:creationId xmlns:p14="http://schemas.microsoft.com/office/powerpoint/2010/main" val="6345282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NIBIB Groundwork Project Funding</a:t>
            </a:r>
            <a:endParaRPr lang="en-US" dirty="0"/>
          </a:p>
        </p:txBody>
      </p:sp>
      <p:sp>
        <p:nvSpPr>
          <p:cNvPr id="3" name="Content Placeholder 2"/>
          <p:cNvSpPr>
            <a:spLocks noGrp="1"/>
          </p:cNvSpPr>
          <p:nvPr>
            <p:ph idx="1"/>
          </p:nvPr>
        </p:nvSpPr>
        <p:spPr>
          <a:xfrm>
            <a:off x="381000" y="1047750"/>
            <a:ext cx="8458200" cy="3703320"/>
          </a:xfrm>
        </p:spPr>
        <p:txBody>
          <a:bodyPr>
            <a:noAutofit/>
          </a:bodyPr>
          <a:lstStyle/>
          <a:p>
            <a:pPr marL="0" indent="0">
              <a:spcBef>
                <a:spcPts val="1080"/>
              </a:spcBef>
              <a:buNone/>
              <a:defRPr/>
            </a:pPr>
            <a:r>
              <a:rPr lang="en-US" sz="2400" dirty="0" smtClean="0"/>
              <a:t>Summary </a:t>
            </a:r>
            <a:r>
              <a:rPr lang="en-US" sz="2400" dirty="0"/>
              <a:t>of NIBIB-funded groundwork projects</a:t>
            </a:r>
            <a:r>
              <a:rPr lang="en-US" sz="2160" dirty="0"/>
              <a:t> </a:t>
            </a:r>
            <a:r>
              <a:rPr lang="en-US" sz="1620" dirty="0"/>
              <a:t>(~$625K per round)</a:t>
            </a:r>
            <a:r>
              <a:rPr lang="en-US" sz="2160" dirty="0"/>
              <a:t>:</a:t>
            </a:r>
          </a:p>
          <a:p>
            <a:pPr lvl="1">
              <a:lnSpc>
                <a:spcPct val="100000"/>
              </a:lnSpc>
              <a:spcBef>
                <a:spcPts val="200"/>
              </a:spcBef>
              <a:defRPr/>
            </a:pPr>
            <a:r>
              <a:rPr lang="en-US" sz="2000" dirty="0"/>
              <a:t>Round 1 (2011-12): N=16 – complete </a:t>
            </a:r>
          </a:p>
          <a:p>
            <a:pPr lvl="1">
              <a:lnSpc>
                <a:spcPct val="100000"/>
              </a:lnSpc>
              <a:spcBef>
                <a:spcPts val="200"/>
              </a:spcBef>
              <a:defRPr/>
            </a:pPr>
            <a:r>
              <a:rPr lang="en-US" sz="2000" dirty="0"/>
              <a:t>Round 2 (2012-13): N=12 – complete </a:t>
            </a:r>
          </a:p>
          <a:p>
            <a:pPr lvl="1">
              <a:lnSpc>
                <a:spcPct val="100000"/>
              </a:lnSpc>
              <a:spcBef>
                <a:spcPts val="200"/>
              </a:spcBef>
              <a:defRPr/>
            </a:pPr>
            <a:r>
              <a:rPr lang="en-US" sz="2000" dirty="0"/>
              <a:t>Round 3 (2013-14): N=13 – complete </a:t>
            </a:r>
          </a:p>
          <a:p>
            <a:pPr lvl="1">
              <a:lnSpc>
                <a:spcPct val="100000"/>
              </a:lnSpc>
              <a:spcBef>
                <a:spcPts val="200"/>
              </a:spcBef>
              <a:defRPr/>
            </a:pPr>
            <a:r>
              <a:rPr lang="en-US" sz="2000" dirty="0"/>
              <a:t>Round 4 (2014-15): N=13 – complete </a:t>
            </a:r>
          </a:p>
          <a:p>
            <a:pPr lvl="1">
              <a:lnSpc>
                <a:spcPct val="100000"/>
              </a:lnSpc>
              <a:spcBef>
                <a:spcPts val="200"/>
              </a:spcBef>
              <a:defRPr/>
            </a:pPr>
            <a:r>
              <a:rPr lang="en-US" sz="2000" dirty="0"/>
              <a:t>Round 5 (2015-16): N=12 – in progress</a:t>
            </a:r>
          </a:p>
          <a:p>
            <a:pPr lvl="1">
              <a:lnSpc>
                <a:spcPct val="100000"/>
              </a:lnSpc>
              <a:spcBef>
                <a:spcPts val="200"/>
              </a:spcBef>
              <a:defRPr/>
            </a:pPr>
            <a:r>
              <a:rPr lang="en-US" sz="2000" dirty="0"/>
              <a:t>Round 6 (2016-17): TBD</a:t>
            </a:r>
          </a:p>
        </p:txBody>
      </p:sp>
      <p:sp>
        <p:nvSpPr>
          <p:cNvPr id="4" name="TextBox 3"/>
          <p:cNvSpPr txBox="1"/>
          <p:nvPr/>
        </p:nvSpPr>
        <p:spPr>
          <a:xfrm>
            <a:off x="5379720" y="1565118"/>
            <a:ext cx="3154680" cy="397032"/>
          </a:xfrm>
          <a:prstGeom prst="rect">
            <a:avLst/>
          </a:prstGeom>
          <a:noFill/>
        </p:spPr>
        <p:txBody>
          <a:bodyPr wrap="square" rtlCol="0">
            <a:spAutoFit/>
          </a:bodyPr>
          <a:lstStyle/>
          <a:p>
            <a:pPr>
              <a:buNone/>
            </a:pPr>
            <a:r>
              <a:rPr lang="en-US" sz="2000" dirty="0">
                <a:latin typeface="+mn-lt"/>
              </a:rPr>
              <a:t>HHSN268201000050C</a:t>
            </a:r>
          </a:p>
        </p:txBody>
      </p:sp>
      <p:sp>
        <p:nvSpPr>
          <p:cNvPr id="5" name="TextBox 4"/>
          <p:cNvSpPr txBox="1"/>
          <p:nvPr/>
        </p:nvSpPr>
        <p:spPr>
          <a:xfrm>
            <a:off x="5379720" y="2258642"/>
            <a:ext cx="3154680" cy="397032"/>
          </a:xfrm>
          <a:prstGeom prst="rect">
            <a:avLst/>
          </a:prstGeom>
          <a:noFill/>
        </p:spPr>
        <p:txBody>
          <a:bodyPr wrap="square" rtlCol="0">
            <a:spAutoFit/>
          </a:bodyPr>
          <a:lstStyle/>
          <a:p>
            <a:pPr>
              <a:buNone/>
            </a:pPr>
            <a:r>
              <a:rPr lang="en-US" sz="2000">
                <a:latin typeface="+mn-lt"/>
              </a:rPr>
              <a:t>HHSN268201300071C</a:t>
            </a:r>
          </a:p>
        </p:txBody>
      </p:sp>
      <p:sp>
        <p:nvSpPr>
          <p:cNvPr id="6" name="TextBox 5"/>
          <p:cNvSpPr txBox="1"/>
          <p:nvPr/>
        </p:nvSpPr>
        <p:spPr>
          <a:xfrm>
            <a:off x="5379720" y="2908437"/>
            <a:ext cx="3154680" cy="397032"/>
          </a:xfrm>
          <a:prstGeom prst="rect">
            <a:avLst/>
          </a:prstGeom>
          <a:noFill/>
        </p:spPr>
        <p:txBody>
          <a:bodyPr wrap="square" rtlCol="0">
            <a:spAutoFit/>
          </a:bodyPr>
          <a:lstStyle/>
          <a:p>
            <a:pPr>
              <a:buNone/>
            </a:pPr>
            <a:r>
              <a:rPr lang="en-US" sz="2000" dirty="0">
                <a:latin typeface="+mn-lt"/>
              </a:rPr>
              <a:t>HHSN268201500021C</a:t>
            </a:r>
          </a:p>
        </p:txBody>
      </p:sp>
      <p:sp>
        <p:nvSpPr>
          <p:cNvPr id="7" name="Right Brace 6"/>
          <p:cNvSpPr/>
          <p:nvPr/>
        </p:nvSpPr>
        <p:spPr>
          <a:xfrm>
            <a:off x="5036820" y="1584782"/>
            <a:ext cx="342900" cy="33239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980" dirty="0"/>
          </a:p>
        </p:txBody>
      </p:sp>
      <p:sp>
        <p:nvSpPr>
          <p:cNvPr id="8" name="Right Brace 7"/>
          <p:cNvSpPr/>
          <p:nvPr/>
        </p:nvSpPr>
        <p:spPr>
          <a:xfrm>
            <a:off x="5036820" y="2257304"/>
            <a:ext cx="342900" cy="33239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980" dirty="0"/>
          </a:p>
        </p:txBody>
      </p:sp>
      <p:sp>
        <p:nvSpPr>
          <p:cNvPr id="9" name="Right Brace 8"/>
          <p:cNvSpPr/>
          <p:nvPr/>
        </p:nvSpPr>
        <p:spPr>
          <a:xfrm>
            <a:off x="5036820" y="2928101"/>
            <a:ext cx="342900" cy="33239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980" dirty="0"/>
          </a:p>
        </p:txBody>
      </p:sp>
      <p:pic>
        <p:nvPicPr>
          <p:cNvPr id="10" name="Picture 2" descr="Home"/>
          <p:cNvPicPr>
            <a:picLocks noChangeAspect="1" noChangeArrowheads="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069584" y="4078100"/>
            <a:ext cx="2617216" cy="3224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2133987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noAutofit/>
          </a:bodyPr>
          <a:lstStyle/>
          <a:p>
            <a:r>
              <a:rPr lang="en-US" altLang="en-US" dirty="0">
                <a:ea typeface="ＭＳ Ｐゴシック" charset="-128"/>
              </a:rPr>
              <a:t>Current </a:t>
            </a:r>
            <a:r>
              <a:rPr lang="en-US" altLang="en-US" dirty="0" smtClean="0">
                <a:ea typeface="ＭＳ Ｐゴシック" charset="-128"/>
              </a:rPr>
              <a:t>Profile Status</a:t>
            </a:r>
            <a:endParaRPr lang="en-US" altLang="en-US" dirty="0">
              <a:ea typeface="ＭＳ Ｐゴシック" charset="-128"/>
            </a:endParaRPr>
          </a:p>
        </p:txBody>
      </p:sp>
      <p:sp>
        <p:nvSpPr>
          <p:cNvPr id="2" name="Content Placeholder 1"/>
          <p:cNvSpPr>
            <a:spLocks noGrp="1"/>
          </p:cNvSpPr>
          <p:nvPr>
            <p:ph idx="1"/>
          </p:nvPr>
        </p:nvSpPr>
        <p:spPr>
          <a:xfrm>
            <a:off x="396240" y="1047750"/>
            <a:ext cx="8595360" cy="3977640"/>
          </a:xfrm>
        </p:spPr>
        <p:txBody>
          <a:bodyPr>
            <a:normAutofit/>
          </a:bodyPr>
          <a:lstStyle/>
          <a:p>
            <a:pPr>
              <a:defRPr/>
            </a:pPr>
            <a:r>
              <a:rPr lang="en-US" sz="2400" u="sng" dirty="0" smtClean="0">
                <a:solidFill>
                  <a:schemeClr val="tx2">
                    <a:lumMod val="40000"/>
                    <a:lumOff val="60000"/>
                  </a:schemeClr>
                </a:solidFill>
              </a:rPr>
              <a:t>Publicly Reviewed and Posted*</a:t>
            </a:r>
            <a:r>
              <a:rPr lang="en-US" sz="2400" dirty="0" smtClean="0">
                <a:solidFill>
                  <a:schemeClr val="tx2">
                    <a:lumMod val="40000"/>
                    <a:lumOff val="60000"/>
                  </a:schemeClr>
                </a:solidFill>
              </a:rPr>
              <a:t>: </a:t>
            </a:r>
            <a:endParaRPr lang="en-US" sz="2400" dirty="0">
              <a:solidFill>
                <a:schemeClr val="tx2">
                  <a:lumMod val="40000"/>
                  <a:lumOff val="60000"/>
                </a:schemeClr>
              </a:solidFill>
            </a:endParaRPr>
          </a:p>
          <a:p>
            <a:pPr lvl="1">
              <a:lnSpc>
                <a:spcPct val="100000"/>
              </a:lnSpc>
              <a:spcBef>
                <a:spcPts val="300"/>
              </a:spcBef>
              <a:defRPr/>
            </a:pPr>
            <a:r>
              <a:rPr lang="en-US" sz="1600" i="1" dirty="0">
                <a:solidFill>
                  <a:schemeClr val="accent5">
                    <a:lumMod val="60000"/>
                    <a:lumOff val="40000"/>
                  </a:schemeClr>
                </a:solidFill>
              </a:rPr>
              <a:t>CT Tumor Volume Change </a:t>
            </a:r>
            <a:r>
              <a:rPr lang="en-US" sz="1600" dirty="0" smtClean="0">
                <a:solidFill>
                  <a:schemeClr val="accent5">
                    <a:lumMod val="60000"/>
                    <a:lumOff val="40000"/>
                  </a:schemeClr>
                </a:solidFill>
              </a:rPr>
              <a:t>(</a:t>
            </a:r>
            <a:r>
              <a:rPr lang="en-US" sz="1600" dirty="0">
                <a:solidFill>
                  <a:schemeClr val="accent5">
                    <a:lumMod val="60000"/>
                    <a:lumOff val="40000"/>
                  </a:schemeClr>
                </a:solidFill>
              </a:rPr>
              <a:t>v2.2</a:t>
            </a:r>
            <a:r>
              <a:rPr lang="en-US" sz="1600" dirty="0" smtClean="0">
                <a:solidFill>
                  <a:schemeClr val="accent5">
                    <a:lumMod val="60000"/>
                    <a:lumOff val="40000"/>
                  </a:schemeClr>
                </a:solidFill>
              </a:rPr>
              <a:t>) for tumor response</a:t>
            </a:r>
            <a:endParaRPr lang="en-US" sz="1600" dirty="0">
              <a:solidFill>
                <a:schemeClr val="accent5">
                  <a:lumMod val="60000"/>
                  <a:lumOff val="40000"/>
                </a:schemeClr>
              </a:solidFill>
            </a:endParaRPr>
          </a:p>
          <a:p>
            <a:pPr lvl="1">
              <a:lnSpc>
                <a:spcPct val="100000"/>
              </a:lnSpc>
              <a:spcBef>
                <a:spcPts val="300"/>
              </a:spcBef>
              <a:defRPr/>
            </a:pPr>
            <a:r>
              <a:rPr lang="en-US" sz="1600" i="1" dirty="0">
                <a:solidFill>
                  <a:schemeClr val="tx2">
                    <a:lumMod val="60000"/>
                    <a:lumOff val="40000"/>
                  </a:schemeClr>
                </a:solidFill>
              </a:rPr>
              <a:t>FDG-PET/CT </a:t>
            </a:r>
            <a:r>
              <a:rPr lang="en-US" sz="1600" i="1" dirty="0" smtClean="0">
                <a:solidFill>
                  <a:schemeClr val="tx2">
                    <a:lumMod val="60000"/>
                    <a:lumOff val="40000"/>
                  </a:schemeClr>
                </a:solidFill>
              </a:rPr>
              <a:t>SUV as an Imaging Biomarker for Measuring Response to Cancer Therapy</a:t>
            </a:r>
            <a:r>
              <a:rPr lang="en-US" sz="1600" dirty="0" smtClean="0">
                <a:solidFill>
                  <a:schemeClr val="tx2">
                    <a:lumMod val="60000"/>
                    <a:lumOff val="40000"/>
                  </a:schemeClr>
                </a:solidFill>
              </a:rPr>
              <a:t> </a:t>
            </a:r>
            <a:r>
              <a:rPr lang="en-US" sz="1200" dirty="0" smtClean="0">
                <a:solidFill>
                  <a:schemeClr val="tx2">
                    <a:lumMod val="60000"/>
                    <a:lumOff val="40000"/>
                  </a:schemeClr>
                </a:solidFill>
              </a:rPr>
              <a:t>(v1.05</a:t>
            </a:r>
            <a:r>
              <a:rPr lang="en-US" sz="1200" dirty="0">
                <a:solidFill>
                  <a:schemeClr val="tx2">
                    <a:lumMod val="60000"/>
                    <a:lumOff val="40000"/>
                  </a:schemeClr>
                </a:solidFill>
              </a:rPr>
              <a:t>)</a:t>
            </a:r>
          </a:p>
          <a:p>
            <a:pPr lvl="1">
              <a:lnSpc>
                <a:spcPct val="100000"/>
              </a:lnSpc>
              <a:spcBef>
                <a:spcPts val="300"/>
              </a:spcBef>
              <a:defRPr/>
            </a:pPr>
            <a:r>
              <a:rPr lang="en-US" sz="1600" i="1" dirty="0" smtClean="0">
                <a:solidFill>
                  <a:srgbClr val="92D050"/>
                </a:solidFill>
              </a:rPr>
              <a:t>DCE-MRI Quantification </a:t>
            </a:r>
            <a:r>
              <a:rPr lang="en-US" sz="1600" dirty="0" smtClean="0">
                <a:solidFill>
                  <a:srgbClr val="92D050"/>
                </a:solidFill>
              </a:rPr>
              <a:t>(v1.0) for tumor response</a:t>
            </a:r>
            <a:endParaRPr lang="en-US" sz="1600" dirty="0">
              <a:solidFill>
                <a:srgbClr val="92D050"/>
              </a:solidFill>
            </a:endParaRPr>
          </a:p>
          <a:p>
            <a:pPr lvl="1">
              <a:lnSpc>
                <a:spcPct val="100000"/>
              </a:lnSpc>
              <a:spcBef>
                <a:spcPts val="300"/>
              </a:spcBef>
              <a:defRPr/>
            </a:pPr>
            <a:r>
              <a:rPr lang="en-US" sz="1600" i="1" dirty="0" smtClean="0">
                <a:solidFill>
                  <a:schemeClr val="tx2">
                    <a:lumMod val="60000"/>
                    <a:lumOff val="40000"/>
                  </a:schemeClr>
                </a:solidFill>
              </a:rPr>
              <a:t>FDG-PET/CT </a:t>
            </a:r>
            <a:r>
              <a:rPr lang="en-US" sz="1600" i="1" dirty="0">
                <a:solidFill>
                  <a:schemeClr val="tx2">
                    <a:lumMod val="60000"/>
                    <a:lumOff val="40000"/>
                  </a:schemeClr>
                </a:solidFill>
              </a:rPr>
              <a:t>Protocol </a:t>
            </a:r>
            <a:r>
              <a:rPr lang="en-US" sz="1600" dirty="0">
                <a:solidFill>
                  <a:schemeClr val="tx2">
                    <a:lumMod val="60000"/>
                    <a:lumOff val="40000"/>
                  </a:schemeClr>
                </a:solidFill>
              </a:rPr>
              <a:t>(with summary published in JNM in April 2015)</a:t>
            </a:r>
          </a:p>
          <a:p>
            <a:pPr>
              <a:spcBef>
                <a:spcPts val="1440"/>
              </a:spcBef>
              <a:defRPr/>
            </a:pPr>
            <a:r>
              <a:rPr lang="en-US" sz="2400" u="sng" dirty="0">
                <a:solidFill>
                  <a:schemeClr val="tx2">
                    <a:lumMod val="40000"/>
                    <a:lumOff val="60000"/>
                  </a:schemeClr>
                </a:solidFill>
              </a:rPr>
              <a:t>In Final Stage of Development for Public Comment Phase</a:t>
            </a:r>
            <a:r>
              <a:rPr lang="en-US" sz="2400" dirty="0">
                <a:solidFill>
                  <a:schemeClr val="tx2">
                    <a:lumMod val="40000"/>
                    <a:lumOff val="60000"/>
                  </a:schemeClr>
                </a:solidFill>
              </a:rPr>
              <a:t>: </a:t>
            </a:r>
          </a:p>
          <a:p>
            <a:pPr lvl="1">
              <a:lnSpc>
                <a:spcPct val="100000"/>
              </a:lnSpc>
              <a:spcBef>
                <a:spcPts val="300"/>
              </a:spcBef>
              <a:defRPr/>
            </a:pPr>
            <a:r>
              <a:rPr lang="en-US" sz="1600" dirty="0">
                <a:solidFill>
                  <a:schemeClr val="accent5">
                    <a:lumMod val="60000"/>
                    <a:lumOff val="40000"/>
                  </a:schemeClr>
                </a:solidFill>
              </a:rPr>
              <a:t>CT Small Nodule </a:t>
            </a:r>
            <a:r>
              <a:rPr lang="en-US" sz="1600" dirty="0" err="1">
                <a:solidFill>
                  <a:schemeClr val="accent5">
                    <a:lumMod val="60000"/>
                    <a:lumOff val="40000"/>
                  </a:schemeClr>
                </a:solidFill>
              </a:rPr>
              <a:t>Volumetry</a:t>
            </a:r>
            <a:r>
              <a:rPr lang="en-US" sz="1600" dirty="0">
                <a:solidFill>
                  <a:schemeClr val="accent5">
                    <a:lumMod val="60000"/>
                    <a:lumOff val="40000"/>
                  </a:schemeClr>
                </a:solidFill>
              </a:rPr>
              <a:t> for lung cancer CT screening</a:t>
            </a:r>
          </a:p>
          <a:p>
            <a:pPr lvl="1">
              <a:lnSpc>
                <a:spcPct val="100000"/>
              </a:lnSpc>
              <a:spcBef>
                <a:spcPts val="300"/>
              </a:spcBef>
              <a:defRPr/>
            </a:pPr>
            <a:r>
              <a:rPr lang="en-US" sz="1600" dirty="0">
                <a:solidFill>
                  <a:schemeClr val="accent5">
                    <a:lumMod val="60000"/>
                    <a:lumOff val="40000"/>
                  </a:schemeClr>
                </a:solidFill>
              </a:rPr>
              <a:t>CT Lung Densitometry for COPD</a:t>
            </a:r>
          </a:p>
          <a:p>
            <a:pPr lvl="1">
              <a:lnSpc>
                <a:spcPct val="100000"/>
              </a:lnSpc>
              <a:spcBef>
                <a:spcPts val="300"/>
              </a:spcBef>
              <a:defRPr/>
            </a:pPr>
            <a:r>
              <a:rPr lang="en-US" sz="1600" dirty="0">
                <a:solidFill>
                  <a:schemeClr val="tx2">
                    <a:lumMod val="60000"/>
                    <a:lumOff val="40000"/>
                  </a:schemeClr>
                </a:solidFill>
              </a:rPr>
              <a:t>PET Amyloid for Alzheimer’s Disease</a:t>
            </a:r>
          </a:p>
          <a:p>
            <a:pPr lvl="1">
              <a:lnSpc>
                <a:spcPct val="100000"/>
              </a:lnSpc>
              <a:spcBef>
                <a:spcPts val="300"/>
              </a:spcBef>
              <a:defRPr/>
            </a:pPr>
            <a:r>
              <a:rPr lang="en-US" sz="1600" dirty="0" smtClean="0">
                <a:solidFill>
                  <a:srgbClr val="92D050"/>
                </a:solidFill>
              </a:rPr>
              <a:t>DW-MRI </a:t>
            </a:r>
            <a:r>
              <a:rPr lang="en-US" sz="1600" dirty="0">
                <a:solidFill>
                  <a:srgbClr val="92D050"/>
                </a:solidFill>
              </a:rPr>
              <a:t>for tumor response </a:t>
            </a:r>
          </a:p>
          <a:p>
            <a:pPr lvl="1">
              <a:lnSpc>
                <a:spcPct val="100000"/>
              </a:lnSpc>
              <a:spcBef>
                <a:spcPts val="300"/>
              </a:spcBef>
              <a:defRPr/>
            </a:pPr>
            <a:r>
              <a:rPr lang="en-US" sz="1600" dirty="0" smtClean="0">
                <a:solidFill>
                  <a:srgbClr val="92D050"/>
                </a:solidFill>
              </a:rPr>
              <a:t>fMRI for pre-surgical planning</a:t>
            </a:r>
            <a:endParaRPr lang="en-US" sz="1600" dirty="0">
              <a:solidFill>
                <a:srgbClr val="92D050"/>
              </a:solidFill>
            </a:endParaRPr>
          </a:p>
          <a:p>
            <a:pPr lvl="1">
              <a:lnSpc>
                <a:spcPct val="100000"/>
              </a:lnSpc>
              <a:spcBef>
                <a:spcPts val="300"/>
              </a:spcBef>
              <a:defRPr/>
            </a:pPr>
            <a:r>
              <a:rPr lang="en-US" sz="1600" dirty="0">
                <a:solidFill>
                  <a:schemeClr val="tx1">
                    <a:lumMod val="85000"/>
                  </a:schemeClr>
                </a:solidFill>
              </a:rPr>
              <a:t>Ultrasound Shear Wave </a:t>
            </a:r>
            <a:r>
              <a:rPr lang="en-US" sz="1600" dirty="0" smtClean="0">
                <a:solidFill>
                  <a:schemeClr val="tx1">
                    <a:lumMod val="85000"/>
                  </a:schemeClr>
                </a:solidFill>
              </a:rPr>
              <a:t>Speed for liver fibrosis</a:t>
            </a:r>
            <a:endParaRPr lang="en-US" sz="1600" dirty="0">
              <a:solidFill>
                <a:schemeClr val="tx1">
                  <a:lumMod val="85000"/>
                </a:schemeClr>
              </a:solidFill>
            </a:endParaRPr>
          </a:p>
          <a:p>
            <a:endParaRPr lang="en-US" dirty="0"/>
          </a:p>
        </p:txBody>
      </p:sp>
      <p:sp>
        <p:nvSpPr>
          <p:cNvPr id="3" name="TextBox 2"/>
          <p:cNvSpPr txBox="1"/>
          <p:nvPr/>
        </p:nvSpPr>
        <p:spPr>
          <a:xfrm>
            <a:off x="152400" y="4781550"/>
            <a:ext cx="1470595" cy="276999"/>
          </a:xfrm>
          <a:prstGeom prst="rect">
            <a:avLst/>
          </a:prstGeom>
          <a:noFill/>
        </p:spPr>
        <p:txBody>
          <a:bodyPr wrap="none" rtlCol="0">
            <a:spAutoFit/>
          </a:bodyPr>
          <a:lstStyle/>
          <a:p>
            <a:r>
              <a:rPr lang="en-US" sz="1200" smtClean="0">
                <a:latin typeface="Corbel" charset="0"/>
                <a:ea typeface="Corbel" charset="0"/>
                <a:cs typeface="Corbel" charset="0"/>
              </a:rPr>
              <a:t>*</a:t>
            </a:r>
            <a:r>
              <a:rPr lang="en-US" sz="1200" dirty="0" err="1" smtClean="0">
                <a:latin typeface="Corbel" charset="0"/>
                <a:ea typeface="Corbel" charset="0"/>
                <a:cs typeface="Corbel" charset="0"/>
              </a:rPr>
              <a:t>www.rsna.org</a:t>
            </a:r>
            <a:r>
              <a:rPr lang="en-US" sz="1200" dirty="0" smtClean="0">
                <a:latin typeface="Corbel" charset="0"/>
                <a:ea typeface="Corbel" charset="0"/>
                <a:cs typeface="Corbel" charset="0"/>
              </a:rPr>
              <a:t>/</a:t>
            </a:r>
            <a:r>
              <a:rPr lang="en-US" sz="1200" dirty="0" err="1" smtClean="0">
                <a:latin typeface="Corbel" charset="0"/>
                <a:ea typeface="Corbel" charset="0"/>
                <a:cs typeface="Corbel" charset="0"/>
              </a:rPr>
              <a:t>qiba</a:t>
            </a:r>
            <a:endParaRPr lang="en-US" sz="1200" dirty="0">
              <a:latin typeface="Corbel" charset="0"/>
              <a:ea typeface="Corbel" charset="0"/>
              <a:cs typeface="Corbel" charset="0"/>
            </a:endParaRPr>
          </a:p>
        </p:txBody>
      </p:sp>
    </p:spTree>
    <p:extLst>
      <p:ext uri="{BB962C8B-B14F-4D97-AF65-F5344CB8AC3E}">
        <p14:creationId xmlns:p14="http://schemas.microsoft.com/office/powerpoint/2010/main" val="12317763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0" end="0"/>
                                            </p:txEl>
                                          </p:spTgt>
                                        </p:tgtEl>
                                        <p:attrNameLst>
                                          <p:attrName>ppt_c</p:attrName>
                                        </p:attrNameLst>
                                      </p:cBhvr>
                                      <p:to>
                                        <a:schemeClr val="bg2"/>
                                      </p:to>
                                    </p:animClr>
                                  </p:sub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1" end="1"/>
                                            </p:txEl>
                                          </p:spTgt>
                                        </p:tgtEl>
                                        <p:attrNameLst>
                                          <p:attrName>ppt_c</p:attrName>
                                        </p:attrNameLst>
                                      </p:cBhvr>
                                      <p:to>
                                        <a:schemeClr val="bg2"/>
                                      </p:to>
                                    </p:animClr>
                                  </p:sub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2" end="2"/>
                                            </p:txEl>
                                          </p:spTgt>
                                        </p:tgtEl>
                                        <p:attrNameLst>
                                          <p:attrName>ppt_c</p:attrName>
                                        </p:attrNameLst>
                                      </p:cBhvr>
                                      <p:to>
                                        <a:schemeClr val="bg2"/>
                                      </p:to>
                                    </p:animClr>
                                  </p:sub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3" end="3"/>
                                            </p:txEl>
                                          </p:spTgt>
                                        </p:tgtEl>
                                        <p:attrNameLst>
                                          <p:attrName>ppt_c</p:attrName>
                                        </p:attrNameLst>
                                      </p:cBhvr>
                                      <p:to>
                                        <a:schemeClr val="bg2"/>
                                      </p:to>
                                    </p:animClr>
                                  </p:subTnLst>
                                </p:cTn>
                              </p:par>
                              <p:par>
                                <p:cTn id="13" presetID="1" presetClass="entr" presetSubtype="0" fill="hold" grpId="0"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4" end="4"/>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noAutofit/>
          </a:bodyPr>
          <a:lstStyle/>
          <a:p>
            <a:r>
              <a:rPr lang="en-US" altLang="en-US" dirty="0">
                <a:ea typeface="ＭＳ Ｐゴシック" charset="-128"/>
              </a:rPr>
              <a:t>Current </a:t>
            </a:r>
            <a:r>
              <a:rPr lang="en-US" altLang="en-US" dirty="0" smtClean="0">
                <a:ea typeface="ＭＳ Ｐゴシック" charset="-128"/>
              </a:rPr>
              <a:t>Profile Status</a:t>
            </a:r>
            <a:endParaRPr lang="en-US" altLang="en-US" dirty="0">
              <a:ea typeface="ＭＳ Ｐゴシック" charset="-128"/>
            </a:endParaRPr>
          </a:p>
        </p:txBody>
      </p:sp>
      <p:sp>
        <p:nvSpPr>
          <p:cNvPr id="2" name="Content Placeholder 1"/>
          <p:cNvSpPr>
            <a:spLocks noGrp="1"/>
          </p:cNvSpPr>
          <p:nvPr>
            <p:ph idx="1"/>
          </p:nvPr>
        </p:nvSpPr>
        <p:spPr>
          <a:xfrm>
            <a:off x="396240" y="1047750"/>
            <a:ext cx="8519160" cy="3977640"/>
          </a:xfrm>
        </p:spPr>
        <p:txBody>
          <a:bodyPr>
            <a:normAutofit/>
          </a:bodyPr>
          <a:lstStyle/>
          <a:p>
            <a:pPr>
              <a:defRPr/>
            </a:pPr>
            <a:r>
              <a:rPr lang="en-US" sz="2400" u="sng" dirty="0">
                <a:solidFill>
                  <a:schemeClr val="tx2">
                    <a:lumMod val="40000"/>
                    <a:lumOff val="60000"/>
                  </a:schemeClr>
                </a:solidFill>
              </a:rPr>
              <a:t>In Development</a:t>
            </a:r>
            <a:r>
              <a:rPr lang="en-US" sz="2400" dirty="0">
                <a:solidFill>
                  <a:schemeClr val="tx2">
                    <a:lumMod val="40000"/>
                    <a:lumOff val="60000"/>
                  </a:schemeClr>
                </a:solidFill>
              </a:rPr>
              <a:t>:</a:t>
            </a:r>
            <a:r>
              <a:rPr lang="en-US" sz="2400" dirty="0">
                <a:solidFill>
                  <a:schemeClr val="tx2">
                    <a:lumMod val="20000"/>
                    <a:lumOff val="80000"/>
                  </a:schemeClr>
                </a:solidFill>
              </a:rPr>
              <a:t> </a:t>
            </a:r>
          </a:p>
          <a:p>
            <a:pPr lvl="1">
              <a:lnSpc>
                <a:spcPct val="100000"/>
              </a:lnSpc>
              <a:spcBef>
                <a:spcPts val="300"/>
              </a:spcBef>
              <a:defRPr/>
            </a:pPr>
            <a:r>
              <a:rPr lang="en-US" dirty="0">
                <a:solidFill>
                  <a:schemeClr val="accent5">
                    <a:lumMod val="60000"/>
                    <a:lumOff val="40000"/>
                  </a:schemeClr>
                </a:solidFill>
              </a:rPr>
              <a:t>Revised CT Tumor Volume Change </a:t>
            </a:r>
            <a:r>
              <a:rPr lang="en-US" dirty="0" smtClean="0">
                <a:solidFill>
                  <a:schemeClr val="accent5">
                    <a:lumMod val="60000"/>
                    <a:lumOff val="40000"/>
                  </a:schemeClr>
                </a:solidFill>
              </a:rPr>
              <a:t>for liver lesions</a:t>
            </a:r>
            <a:endParaRPr lang="en-US" dirty="0">
              <a:solidFill>
                <a:schemeClr val="accent5">
                  <a:lumMod val="60000"/>
                  <a:lumOff val="40000"/>
                </a:schemeClr>
              </a:solidFill>
            </a:endParaRPr>
          </a:p>
          <a:p>
            <a:pPr lvl="1">
              <a:lnSpc>
                <a:spcPct val="100000"/>
              </a:lnSpc>
              <a:spcBef>
                <a:spcPts val="300"/>
              </a:spcBef>
              <a:defRPr/>
            </a:pPr>
            <a:r>
              <a:rPr lang="en-US" dirty="0">
                <a:solidFill>
                  <a:srgbClr val="92D050"/>
                </a:solidFill>
              </a:rPr>
              <a:t>Revised DCE-MRI </a:t>
            </a:r>
            <a:r>
              <a:rPr lang="en-US" dirty="0" smtClean="0">
                <a:solidFill>
                  <a:srgbClr val="92D050"/>
                </a:solidFill>
              </a:rPr>
              <a:t>to </a:t>
            </a:r>
            <a:r>
              <a:rPr lang="en-US" dirty="0">
                <a:solidFill>
                  <a:srgbClr val="92D050"/>
                </a:solidFill>
              </a:rPr>
              <a:t>address 3T and parallel </a:t>
            </a:r>
            <a:r>
              <a:rPr lang="en-US" dirty="0" smtClean="0">
                <a:solidFill>
                  <a:srgbClr val="92D050"/>
                </a:solidFill>
              </a:rPr>
              <a:t>imaging</a:t>
            </a:r>
            <a:endParaRPr lang="en-US" dirty="0">
              <a:solidFill>
                <a:srgbClr val="92D050"/>
              </a:solidFill>
            </a:endParaRPr>
          </a:p>
          <a:p>
            <a:pPr lvl="1">
              <a:lnSpc>
                <a:spcPct val="100000"/>
              </a:lnSpc>
              <a:spcBef>
                <a:spcPts val="300"/>
              </a:spcBef>
              <a:defRPr/>
            </a:pPr>
            <a:r>
              <a:rPr lang="en-US" dirty="0">
                <a:solidFill>
                  <a:srgbClr val="92D050"/>
                </a:solidFill>
              </a:rPr>
              <a:t>MR Diffusion Tensor Imaging (DTI</a:t>
            </a:r>
            <a:r>
              <a:rPr lang="en-US" dirty="0" smtClean="0">
                <a:solidFill>
                  <a:srgbClr val="92D050"/>
                </a:solidFill>
              </a:rPr>
              <a:t>) for traumatic brain injury</a:t>
            </a:r>
            <a:endParaRPr lang="en-US" dirty="0">
              <a:solidFill>
                <a:srgbClr val="92D050"/>
              </a:solidFill>
            </a:endParaRPr>
          </a:p>
          <a:p>
            <a:pPr lvl="1">
              <a:lnSpc>
                <a:spcPct val="100000"/>
              </a:lnSpc>
              <a:spcBef>
                <a:spcPts val="300"/>
              </a:spcBef>
              <a:defRPr/>
            </a:pPr>
            <a:r>
              <a:rPr lang="en-US" dirty="0">
                <a:solidFill>
                  <a:srgbClr val="92D050"/>
                </a:solidFill>
              </a:rPr>
              <a:t>MR Elastography </a:t>
            </a:r>
            <a:r>
              <a:rPr lang="en-US" dirty="0" smtClean="0">
                <a:solidFill>
                  <a:srgbClr val="92D050"/>
                </a:solidFill>
              </a:rPr>
              <a:t>for liver fibrosis</a:t>
            </a:r>
            <a:endParaRPr lang="en-US" dirty="0">
              <a:solidFill>
                <a:srgbClr val="92D050"/>
              </a:solidFill>
            </a:endParaRPr>
          </a:p>
          <a:p>
            <a:pPr lvl="1">
              <a:lnSpc>
                <a:spcPct val="100000"/>
              </a:lnSpc>
              <a:spcBef>
                <a:spcPts val="300"/>
              </a:spcBef>
              <a:defRPr/>
            </a:pPr>
            <a:r>
              <a:rPr lang="en-US" dirty="0">
                <a:solidFill>
                  <a:srgbClr val="92D050"/>
                </a:solidFill>
              </a:rPr>
              <a:t>Dynamic Susceptibility Contrast (DSC)-MRI </a:t>
            </a:r>
            <a:r>
              <a:rPr lang="en-US" dirty="0" smtClean="0">
                <a:solidFill>
                  <a:srgbClr val="92D050"/>
                </a:solidFill>
              </a:rPr>
              <a:t>for perfusion assessment in stroke</a:t>
            </a:r>
            <a:endParaRPr lang="en-US" dirty="0">
              <a:solidFill>
                <a:srgbClr val="92D050"/>
              </a:solidFill>
            </a:endParaRPr>
          </a:p>
          <a:p>
            <a:pPr lvl="1">
              <a:lnSpc>
                <a:spcPct val="100000"/>
              </a:lnSpc>
              <a:spcBef>
                <a:spcPts val="300"/>
              </a:spcBef>
              <a:defRPr/>
            </a:pPr>
            <a:r>
              <a:rPr lang="en-US" dirty="0">
                <a:solidFill>
                  <a:srgbClr val="92D050"/>
                </a:solidFill>
              </a:rPr>
              <a:t>MR Proton Density Fat Fraction (PDFF</a:t>
            </a:r>
            <a:r>
              <a:rPr lang="en-US" dirty="0" smtClean="0">
                <a:solidFill>
                  <a:srgbClr val="92D050"/>
                </a:solidFill>
              </a:rPr>
              <a:t>) for liver disease</a:t>
            </a:r>
            <a:endParaRPr lang="en-US" dirty="0">
              <a:solidFill>
                <a:srgbClr val="92D050"/>
              </a:solidFill>
            </a:endParaRPr>
          </a:p>
          <a:p>
            <a:pPr lvl="1">
              <a:lnSpc>
                <a:spcPct val="100000"/>
              </a:lnSpc>
              <a:spcBef>
                <a:spcPts val="300"/>
              </a:spcBef>
              <a:defRPr/>
            </a:pPr>
            <a:r>
              <a:rPr lang="en-US" dirty="0">
                <a:solidFill>
                  <a:schemeClr val="tx1">
                    <a:lumMod val="85000"/>
                  </a:schemeClr>
                </a:solidFill>
              </a:rPr>
              <a:t>Ultrasound Volume Flow </a:t>
            </a:r>
            <a:r>
              <a:rPr lang="en-US" dirty="0" smtClean="0">
                <a:solidFill>
                  <a:schemeClr val="tx1">
                    <a:lumMod val="85000"/>
                  </a:schemeClr>
                </a:solidFill>
              </a:rPr>
              <a:t>for perfusion studies</a:t>
            </a:r>
          </a:p>
          <a:p>
            <a:pPr lvl="1">
              <a:lnSpc>
                <a:spcPct val="100000"/>
              </a:lnSpc>
              <a:spcBef>
                <a:spcPts val="300"/>
              </a:spcBef>
              <a:defRPr/>
            </a:pPr>
            <a:r>
              <a:rPr lang="en-US" dirty="0" smtClean="0">
                <a:solidFill>
                  <a:schemeClr val="tx1">
                    <a:lumMod val="85000"/>
                  </a:schemeClr>
                </a:solidFill>
              </a:rPr>
              <a:t>Contrast-Enhanced Ultrasound (CEUS) </a:t>
            </a:r>
            <a:r>
              <a:rPr lang="en-US" dirty="0">
                <a:solidFill>
                  <a:schemeClr val="tx1">
                    <a:lumMod val="85000"/>
                  </a:schemeClr>
                </a:solidFill>
              </a:rPr>
              <a:t>for perfusion </a:t>
            </a:r>
            <a:r>
              <a:rPr lang="en-US" dirty="0" smtClean="0">
                <a:solidFill>
                  <a:schemeClr val="tx1">
                    <a:lumMod val="85000"/>
                  </a:schemeClr>
                </a:solidFill>
              </a:rPr>
              <a:t>studies</a:t>
            </a:r>
            <a:endParaRPr lang="en-US" dirty="0">
              <a:solidFill>
                <a:schemeClr val="tx1">
                  <a:lumMod val="85000"/>
                </a:schemeClr>
              </a:solidFill>
            </a:endParaRPr>
          </a:p>
          <a:p>
            <a:pPr lvl="1">
              <a:lnSpc>
                <a:spcPct val="100000"/>
              </a:lnSpc>
              <a:spcBef>
                <a:spcPts val="300"/>
              </a:spcBef>
              <a:defRPr/>
            </a:pPr>
            <a:r>
              <a:rPr lang="en-US" dirty="0" smtClean="0">
                <a:solidFill>
                  <a:schemeClr val="tx2">
                    <a:lumMod val="60000"/>
                    <a:lumOff val="40000"/>
                  </a:schemeClr>
                </a:solidFill>
              </a:rPr>
              <a:t>SPECT for brain diseases</a:t>
            </a:r>
            <a:endParaRPr lang="en-US" dirty="0">
              <a:solidFill>
                <a:schemeClr val="tx2">
                  <a:lumMod val="60000"/>
                  <a:lumOff val="40000"/>
                </a:schemeClr>
              </a:solidFill>
            </a:endParaRPr>
          </a:p>
          <a:p>
            <a:endParaRPr lang="en-US" dirty="0"/>
          </a:p>
        </p:txBody>
      </p:sp>
    </p:spTree>
    <p:extLst>
      <p:ext uri="{BB962C8B-B14F-4D97-AF65-F5344CB8AC3E}">
        <p14:creationId xmlns:p14="http://schemas.microsoft.com/office/powerpoint/2010/main" val="18270258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noAutofit/>
          </a:bodyPr>
          <a:lstStyle/>
          <a:p>
            <a:r>
              <a:rPr lang="en-US" altLang="en-US" dirty="0">
                <a:ea typeface="ＭＳ Ｐゴシック" charset="-128"/>
              </a:rPr>
              <a:t>Current </a:t>
            </a:r>
            <a:r>
              <a:rPr lang="en-US" altLang="en-US" dirty="0" smtClean="0">
                <a:ea typeface="ＭＳ Ｐゴシック" charset="-128"/>
              </a:rPr>
              <a:t>Status</a:t>
            </a:r>
            <a:endParaRPr lang="en-US" altLang="en-US" dirty="0">
              <a:ea typeface="ＭＳ Ｐゴシック" charset="-128"/>
            </a:endParaRPr>
          </a:p>
        </p:txBody>
      </p:sp>
      <p:sp>
        <p:nvSpPr>
          <p:cNvPr id="4" name="Text Placeholder 3"/>
          <p:cNvSpPr>
            <a:spLocks noGrp="1"/>
          </p:cNvSpPr>
          <p:nvPr>
            <p:ph idx="1"/>
          </p:nvPr>
        </p:nvSpPr>
        <p:spPr>
          <a:xfrm>
            <a:off x="457200" y="1062990"/>
            <a:ext cx="8229600" cy="3977640"/>
          </a:xfrm>
        </p:spPr>
        <p:txBody>
          <a:bodyPr>
            <a:normAutofit/>
          </a:bodyPr>
          <a:lstStyle/>
          <a:p>
            <a:pPr marL="0" indent="0">
              <a:buNone/>
              <a:defRPr/>
            </a:pPr>
            <a:r>
              <a:rPr lang="en-US" sz="2520" dirty="0">
                <a:solidFill>
                  <a:srgbClr val="FFFF00"/>
                </a:solidFill>
              </a:rPr>
              <a:t>QIBA Metrology Working Group</a:t>
            </a:r>
          </a:p>
          <a:p>
            <a:pPr>
              <a:defRPr/>
            </a:pPr>
            <a:r>
              <a:rPr lang="en-US" sz="1800" dirty="0"/>
              <a:t>Five manuscripts published in </a:t>
            </a:r>
            <a:r>
              <a:rPr lang="en-US" sz="1800" i="1" dirty="0"/>
              <a:t>Statistical Methods for Medical Research</a:t>
            </a:r>
            <a:r>
              <a:rPr lang="en-US" sz="1800" dirty="0"/>
              <a:t> in 2014</a:t>
            </a:r>
            <a:r>
              <a:rPr lang="en-US" sz="1800" i="1" dirty="0"/>
              <a:t>.</a:t>
            </a:r>
            <a:endParaRPr lang="en-US" sz="1800" dirty="0"/>
          </a:p>
          <a:p>
            <a:pPr>
              <a:defRPr/>
            </a:pPr>
            <a:r>
              <a:rPr lang="en-US" sz="1800" dirty="0"/>
              <a:t>One manuscript published in </a:t>
            </a:r>
            <a:r>
              <a:rPr lang="en-US" sz="1800" i="1" dirty="0"/>
              <a:t>Radiology</a:t>
            </a:r>
            <a:r>
              <a:rPr lang="en-US" sz="1800" dirty="0"/>
              <a:t> in 2015.</a:t>
            </a:r>
          </a:p>
          <a:p>
            <a:pPr>
              <a:defRPr/>
            </a:pPr>
            <a:endParaRPr lang="en-US" sz="1800" dirty="0"/>
          </a:p>
          <a:p>
            <a:pPr marL="0" indent="0">
              <a:spcBef>
                <a:spcPts val="450"/>
              </a:spcBef>
              <a:buNone/>
              <a:defRPr/>
            </a:pPr>
            <a:r>
              <a:rPr lang="en-US" sz="2520" dirty="0">
                <a:solidFill>
                  <a:srgbClr val="FFFF00"/>
                </a:solidFill>
              </a:rPr>
              <a:t>QIBA Deliverables Based on Groundwork Projects with NIBIB and RSNA Support</a:t>
            </a:r>
          </a:p>
          <a:p>
            <a:pPr>
              <a:defRPr/>
            </a:pPr>
            <a:endParaRPr lang="en-US" sz="1800" dirty="0"/>
          </a:p>
          <a:p>
            <a:pPr marL="0" indent="0">
              <a:buNone/>
              <a:defRPr/>
            </a:pPr>
            <a:endParaRPr lang="en-US" sz="2520" dirty="0">
              <a:solidFill>
                <a:srgbClr val="FFFF0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30690597"/>
              </p:ext>
            </p:extLst>
          </p:nvPr>
        </p:nvGraphicFramePr>
        <p:xfrm>
          <a:off x="754381" y="3333750"/>
          <a:ext cx="7594469" cy="854964"/>
        </p:xfrm>
        <a:graphic>
          <a:graphicData uri="http://schemas.openxmlformats.org/drawingml/2006/table">
            <a:tbl>
              <a:tblPr firstRow="1" bandRow="1">
                <a:tableStyleId>{5C22544A-7EE6-4342-B048-85BDC9FD1C3A}</a:tableStyleId>
              </a:tblPr>
              <a:tblGrid>
                <a:gridCol w="1028700"/>
                <a:gridCol w="1093107"/>
                <a:gridCol w="1271930"/>
                <a:gridCol w="773576"/>
                <a:gridCol w="976122"/>
                <a:gridCol w="653570"/>
                <a:gridCol w="905924"/>
                <a:gridCol w="891540"/>
              </a:tblGrid>
              <a:tr h="521208">
                <a:tc>
                  <a:txBody>
                    <a:bodyPr/>
                    <a:lstStyle/>
                    <a:p>
                      <a:pPr algn="ctr"/>
                      <a:r>
                        <a:rPr lang="en-US" sz="1400" b="0" dirty="0" smtClean="0"/>
                        <a:t>Profiles* + Protocols</a:t>
                      </a:r>
                      <a:endParaRPr lang="en-US" sz="1100" b="0" dirty="0"/>
                    </a:p>
                  </a:txBody>
                  <a:tcPr marL="82296" marR="82296" marT="41148" marB="41148"/>
                </a:tc>
                <a:tc>
                  <a:txBody>
                    <a:bodyPr/>
                    <a:lstStyle/>
                    <a:p>
                      <a:pPr algn="ctr"/>
                      <a:r>
                        <a:rPr lang="en-US" sz="1400" b="0" dirty="0" smtClean="0"/>
                        <a:t>Manuscripts</a:t>
                      </a:r>
                      <a:endParaRPr lang="en-US" sz="1400" b="0" dirty="0"/>
                    </a:p>
                  </a:txBody>
                  <a:tcPr marL="82296" marR="82296" marT="41148" marB="41148"/>
                </a:tc>
                <a:tc>
                  <a:txBody>
                    <a:bodyPr/>
                    <a:lstStyle/>
                    <a:p>
                      <a:pPr algn="ctr"/>
                      <a:r>
                        <a:rPr lang="en-US" sz="1400" b="0" dirty="0" smtClean="0"/>
                        <a:t>Presentations</a:t>
                      </a:r>
                      <a:endParaRPr lang="en-US" sz="1400" b="0" dirty="0"/>
                    </a:p>
                  </a:txBody>
                  <a:tcPr marL="82296" marR="82296" marT="41148" marB="41148"/>
                </a:tc>
                <a:tc>
                  <a:txBody>
                    <a:bodyPr/>
                    <a:lstStyle/>
                    <a:p>
                      <a:pPr algn="ctr"/>
                      <a:r>
                        <a:rPr lang="en-US" sz="1400" b="0" dirty="0" smtClean="0"/>
                        <a:t>Posters</a:t>
                      </a:r>
                      <a:endParaRPr lang="en-US" sz="1400" b="0" dirty="0"/>
                    </a:p>
                  </a:txBody>
                  <a:tcPr marL="82296" marR="82296" marT="41148" marB="41148"/>
                </a:tc>
                <a:tc>
                  <a:txBody>
                    <a:bodyPr/>
                    <a:lstStyle/>
                    <a:p>
                      <a:pPr algn="ctr"/>
                      <a:r>
                        <a:rPr lang="en-US" sz="1400" b="0" dirty="0" smtClean="0"/>
                        <a:t>Physical</a:t>
                      </a:r>
                    </a:p>
                    <a:p>
                      <a:pPr algn="ctr"/>
                      <a:r>
                        <a:rPr lang="en-US" sz="1400" b="0" dirty="0" smtClean="0"/>
                        <a:t>Phantoms</a:t>
                      </a:r>
                      <a:endParaRPr lang="en-US" sz="1400" b="0" dirty="0"/>
                    </a:p>
                  </a:txBody>
                  <a:tcPr marL="82296" marR="82296" marT="41148" marB="41148"/>
                </a:tc>
                <a:tc>
                  <a:txBody>
                    <a:bodyPr/>
                    <a:lstStyle/>
                    <a:p>
                      <a:pPr algn="ctr"/>
                      <a:r>
                        <a:rPr lang="en-US" sz="1400" b="0" dirty="0" smtClean="0"/>
                        <a:t>DROs</a:t>
                      </a:r>
                      <a:endParaRPr lang="en-US" sz="1400" b="0" dirty="0"/>
                    </a:p>
                  </a:txBody>
                  <a:tcPr marL="82296" marR="82296" marT="41148" marB="41148"/>
                </a:tc>
                <a:tc>
                  <a:txBody>
                    <a:bodyPr/>
                    <a:lstStyle/>
                    <a:p>
                      <a:pPr algn="ctr"/>
                      <a:r>
                        <a:rPr lang="en-US" sz="1400" b="0" dirty="0" smtClean="0"/>
                        <a:t>Software Apps</a:t>
                      </a:r>
                      <a:endParaRPr lang="en-US" sz="1400" b="0" dirty="0"/>
                    </a:p>
                  </a:txBody>
                  <a:tcPr marL="82296" marR="82296" marT="41148" marB="41148"/>
                </a:tc>
                <a:tc>
                  <a:txBody>
                    <a:bodyPr/>
                    <a:lstStyle/>
                    <a:p>
                      <a:pPr algn="ctr"/>
                      <a:r>
                        <a:rPr lang="en-US" sz="1400" b="0" dirty="0" smtClean="0"/>
                        <a:t>Datasets</a:t>
                      </a:r>
                      <a:endParaRPr lang="en-US" sz="1400" b="0" dirty="0"/>
                    </a:p>
                  </a:txBody>
                  <a:tcPr marL="82296" marR="82296" marT="41148" marB="41148"/>
                </a:tc>
              </a:tr>
              <a:tr h="333756">
                <a:tc>
                  <a:txBody>
                    <a:bodyPr/>
                    <a:lstStyle/>
                    <a:p>
                      <a:pPr algn="ctr"/>
                      <a:r>
                        <a:rPr lang="en-US" sz="1400" dirty="0" smtClean="0"/>
                        <a:t>3 + 1</a:t>
                      </a:r>
                      <a:endParaRPr lang="en-US" sz="1400" dirty="0"/>
                    </a:p>
                  </a:txBody>
                  <a:tcPr marL="82296" marR="82296" marT="41148" marB="41148"/>
                </a:tc>
                <a:tc>
                  <a:txBody>
                    <a:bodyPr/>
                    <a:lstStyle/>
                    <a:p>
                      <a:pPr algn="ctr"/>
                      <a:r>
                        <a:rPr lang="en-US" sz="1400" dirty="0" smtClean="0"/>
                        <a:t>31</a:t>
                      </a:r>
                      <a:endParaRPr lang="en-US" sz="1400" dirty="0"/>
                    </a:p>
                  </a:txBody>
                  <a:tcPr marL="82296" marR="82296" marT="41148" marB="41148"/>
                </a:tc>
                <a:tc>
                  <a:txBody>
                    <a:bodyPr/>
                    <a:lstStyle/>
                    <a:p>
                      <a:pPr algn="ctr"/>
                      <a:r>
                        <a:rPr lang="en-US" sz="1400" dirty="0" smtClean="0"/>
                        <a:t>35</a:t>
                      </a:r>
                      <a:endParaRPr lang="en-US" sz="1400" dirty="0"/>
                    </a:p>
                  </a:txBody>
                  <a:tcPr marL="82296" marR="82296" marT="41148" marB="41148"/>
                </a:tc>
                <a:tc>
                  <a:txBody>
                    <a:bodyPr/>
                    <a:lstStyle/>
                    <a:p>
                      <a:pPr algn="ctr"/>
                      <a:r>
                        <a:rPr lang="en-US" sz="1400" dirty="0" smtClean="0"/>
                        <a:t>25</a:t>
                      </a:r>
                      <a:endParaRPr lang="en-US" sz="1400" dirty="0"/>
                    </a:p>
                  </a:txBody>
                  <a:tcPr marL="82296" marR="82296" marT="41148" marB="41148"/>
                </a:tc>
                <a:tc>
                  <a:txBody>
                    <a:bodyPr/>
                    <a:lstStyle/>
                    <a:p>
                      <a:pPr algn="ctr"/>
                      <a:r>
                        <a:rPr lang="en-US" sz="1400" dirty="0" smtClean="0"/>
                        <a:t>3</a:t>
                      </a:r>
                      <a:endParaRPr lang="en-US" sz="1400" dirty="0"/>
                    </a:p>
                  </a:txBody>
                  <a:tcPr marL="82296" marR="82296" marT="41148" marB="41148"/>
                </a:tc>
                <a:tc>
                  <a:txBody>
                    <a:bodyPr/>
                    <a:lstStyle/>
                    <a:p>
                      <a:pPr algn="ctr"/>
                      <a:r>
                        <a:rPr lang="en-US" sz="1400" dirty="0" smtClean="0"/>
                        <a:t>5</a:t>
                      </a:r>
                      <a:endParaRPr lang="en-US" sz="1400" dirty="0"/>
                    </a:p>
                  </a:txBody>
                  <a:tcPr marL="82296" marR="82296" marT="41148" marB="41148"/>
                </a:tc>
                <a:tc>
                  <a:txBody>
                    <a:bodyPr/>
                    <a:lstStyle/>
                    <a:p>
                      <a:pPr algn="ctr"/>
                      <a:r>
                        <a:rPr lang="en-US" sz="1400" dirty="0" smtClean="0"/>
                        <a:t>4</a:t>
                      </a:r>
                      <a:endParaRPr lang="en-US" sz="1400" dirty="0"/>
                    </a:p>
                  </a:txBody>
                  <a:tcPr marL="82296" marR="82296" marT="41148" marB="41148"/>
                </a:tc>
                <a:tc>
                  <a:txBody>
                    <a:bodyPr/>
                    <a:lstStyle/>
                    <a:p>
                      <a:pPr algn="ctr"/>
                      <a:r>
                        <a:rPr lang="en-US" sz="1400" dirty="0" smtClean="0"/>
                        <a:t>5</a:t>
                      </a:r>
                    </a:p>
                  </a:txBody>
                  <a:tcPr marL="82296" marR="82296" marT="41148" marB="41148"/>
                </a:tc>
              </a:tr>
            </a:tbl>
          </a:graphicData>
        </a:graphic>
      </p:graphicFrame>
      <p:sp>
        <p:nvSpPr>
          <p:cNvPr id="8" name="TextBox 7"/>
          <p:cNvSpPr txBox="1"/>
          <p:nvPr/>
        </p:nvSpPr>
        <p:spPr>
          <a:xfrm>
            <a:off x="685800" y="4221865"/>
            <a:ext cx="4046220" cy="397032"/>
          </a:xfrm>
          <a:prstGeom prst="rect">
            <a:avLst/>
          </a:prstGeom>
          <a:noFill/>
        </p:spPr>
        <p:txBody>
          <a:bodyPr wrap="square" rtlCol="0">
            <a:spAutoFit/>
          </a:bodyPr>
          <a:lstStyle/>
          <a:p>
            <a:r>
              <a:rPr lang="en-US" sz="990" dirty="0">
                <a:solidFill>
                  <a:schemeClr val="tx1">
                    <a:lumMod val="95000"/>
                  </a:schemeClr>
                </a:solidFill>
                <a:latin typeface="+mn-lt"/>
              </a:rPr>
              <a:t>As of </a:t>
            </a:r>
            <a:r>
              <a:rPr lang="en-US" sz="990" dirty="0" smtClean="0">
                <a:solidFill>
                  <a:schemeClr val="tx1">
                    <a:lumMod val="95000"/>
                  </a:schemeClr>
                </a:solidFill>
                <a:latin typeface="+mn-lt"/>
              </a:rPr>
              <a:t>May 20, </a:t>
            </a:r>
            <a:r>
              <a:rPr lang="en-US" sz="990" dirty="0">
                <a:solidFill>
                  <a:schemeClr val="tx1">
                    <a:lumMod val="95000"/>
                  </a:schemeClr>
                </a:solidFill>
                <a:latin typeface="+mn-lt"/>
              </a:rPr>
              <a:t>2016</a:t>
            </a:r>
          </a:p>
          <a:p>
            <a:r>
              <a:rPr lang="en-US" sz="990" dirty="0">
                <a:solidFill>
                  <a:schemeClr val="tx1">
                    <a:lumMod val="95000"/>
                  </a:schemeClr>
                </a:solidFill>
                <a:latin typeface="+mn-lt"/>
              </a:rPr>
              <a:t>*Publicly reviewed stage</a:t>
            </a:r>
          </a:p>
        </p:txBody>
      </p:sp>
    </p:spTree>
    <p:extLst>
      <p:ext uri="{BB962C8B-B14F-4D97-AF65-F5344CB8AC3E}">
        <p14:creationId xmlns:p14="http://schemas.microsoft.com/office/powerpoint/2010/main" val="4816468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idx="1"/>
          </p:nvPr>
        </p:nvSpPr>
        <p:spPr>
          <a:xfrm>
            <a:off x="381000" y="1047750"/>
            <a:ext cx="8305800" cy="3909060"/>
          </a:xfrm>
        </p:spPr>
        <p:txBody>
          <a:bodyPr>
            <a:normAutofit/>
          </a:bodyPr>
          <a:lstStyle/>
          <a:p>
            <a:pPr>
              <a:spcBef>
                <a:spcPts val="400"/>
              </a:spcBef>
              <a:defRPr/>
            </a:pPr>
            <a:r>
              <a:rPr lang="en-US" sz="1900" dirty="0" smtClean="0"/>
              <a:t>Increasingly </a:t>
            </a:r>
            <a:r>
              <a:rPr lang="en-US" sz="1900" dirty="0"/>
              <a:t>active imaging vendor representation on QIBA committees; senior NEMA/MITA, FDA, and NIST representation on QIBA Steering </a:t>
            </a:r>
            <a:r>
              <a:rPr lang="en-US" sz="1900" dirty="0" smtClean="0"/>
              <a:t>Committee</a:t>
            </a:r>
            <a:endParaRPr lang="en-US" sz="1900" dirty="0"/>
          </a:p>
          <a:p>
            <a:pPr>
              <a:defRPr/>
            </a:pPr>
            <a:r>
              <a:rPr lang="en-US" sz="1900" dirty="0"/>
              <a:t>Marketing of PET/CT scanners now emphasizes quantitative ability, and marketing of such ability by other modalities is </a:t>
            </a:r>
            <a:r>
              <a:rPr lang="en-US" sz="1900" dirty="0" smtClean="0"/>
              <a:t>expected</a:t>
            </a:r>
            <a:endParaRPr lang="en-US" sz="1900" dirty="0"/>
          </a:p>
          <a:p>
            <a:pPr>
              <a:defRPr/>
            </a:pPr>
            <a:r>
              <a:rPr lang="en-US" sz="1900" dirty="0" smtClean="0"/>
              <a:t>QIBA Profiles adopted in whole or in part in clinical trials (Roche, Merck, ECOG-ACRIN)</a:t>
            </a:r>
            <a:endParaRPr lang="en-US" sz="1900" dirty="0"/>
          </a:p>
          <a:p>
            <a:pPr>
              <a:defRPr/>
            </a:pPr>
            <a:r>
              <a:rPr lang="en-US" sz="1900" dirty="0"/>
              <a:t>QIBA approach has been endorsed at several conferences (</a:t>
            </a:r>
            <a:r>
              <a:rPr lang="en-US" sz="1900" i="1" dirty="0"/>
              <a:t>e.g.</a:t>
            </a:r>
            <a:r>
              <a:rPr lang="en-US" sz="1900" dirty="0"/>
              <a:t>, IOM DTI workshop; NIST Workshop on Standards for Quantitative MR)</a:t>
            </a:r>
          </a:p>
          <a:p>
            <a:pPr>
              <a:defRPr/>
            </a:pPr>
            <a:r>
              <a:rPr lang="en-US" sz="1900" dirty="0"/>
              <a:t>Requests for QIBA presentations at national / international meetings of scientific and professional organizations (</a:t>
            </a:r>
            <a:r>
              <a:rPr lang="en-US" sz="1900" i="1" dirty="0"/>
              <a:t>e.g</a:t>
            </a:r>
            <a:r>
              <a:rPr lang="en-US" sz="1900" dirty="0"/>
              <a:t>., AAPM 2015 Presidential Symposium, 2016 SPIE </a:t>
            </a:r>
            <a:r>
              <a:rPr lang="en-US" sz="1900" dirty="0" smtClean="0"/>
              <a:t>Plenary Symposium</a:t>
            </a:r>
            <a:r>
              <a:rPr lang="en-US" sz="1900" dirty="0"/>
              <a:t>, 2016 ISMRM </a:t>
            </a:r>
            <a:r>
              <a:rPr lang="en-US" sz="1900" dirty="0" smtClean="0"/>
              <a:t>Plenary Symposium</a:t>
            </a:r>
            <a:r>
              <a:rPr lang="en-US" sz="1900" dirty="0"/>
              <a:t>, 2016 </a:t>
            </a:r>
            <a:r>
              <a:rPr lang="en-US" sz="1900" dirty="0" smtClean="0"/>
              <a:t>75</a:t>
            </a:r>
            <a:r>
              <a:rPr lang="en-US" sz="1900" baseline="30000" dirty="0" smtClean="0"/>
              <a:t>th</a:t>
            </a:r>
            <a:r>
              <a:rPr lang="en-US" sz="1900" dirty="0" smtClean="0"/>
              <a:t> Annual </a:t>
            </a:r>
            <a:r>
              <a:rPr lang="en-US" sz="1900" dirty="0"/>
              <a:t>Meeting of the Japan Radiological Society, </a:t>
            </a:r>
            <a:r>
              <a:rPr lang="en-US" sz="1900" i="1" dirty="0"/>
              <a:t>etc</a:t>
            </a:r>
            <a:r>
              <a:rPr lang="en-US" sz="1900" dirty="0"/>
              <a:t>.)</a:t>
            </a:r>
          </a:p>
        </p:txBody>
      </p:sp>
      <p:sp>
        <p:nvSpPr>
          <p:cNvPr id="5" name="Title 1"/>
          <p:cNvSpPr>
            <a:spLocks noGrp="1"/>
          </p:cNvSpPr>
          <p:nvPr>
            <p:ph type="title"/>
          </p:nvPr>
        </p:nvSpPr>
        <p:spPr>
          <a:xfrm>
            <a:off x="381002" y="171450"/>
            <a:ext cx="8525935" cy="628650"/>
          </a:xfrm>
        </p:spPr>
        <p:txBody>
          <a:bodyPr>
            <a:normAutofit fontScale="90000"/>
          </a:bodyPr>
          <a:lstStyle/>
          <a:p>
            <a:r>
              <a:rPr lang="en-US" sz="4000" dirty="0" smtClean="0"/>
              <a:t>Adoption of QIBA Products / Concepts</a:t>
            </a:r>
            <a:endParaRPr lang="en-US" sz="4000" dirty="0"/>
          </a:p>
        </p:txBody>
      </p:sp>
    </p:spTree>
    <p:extLst>
      <p:ext uri="{BB962C8B-B14F-4D97-AF65-F5344CB8AC3E}">
        <p14:creationId xmlns:p14="http://schemas.microsoft.com/office/powerpoint/2010/main" val="11533765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0" end="0"/>
                                            </p:txEl>
                                          </p:spTgt>
                                        </p:tgtEl>
                                        <p:attrNameLst>
                                          <p:attrName>ppt_c</p:attrName>
                                        </p:attrNameLst>
                                      </p:cBhvr>
                                      <p:to>
                                        <a:schemeClr val="bg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1" end="1"/>
                                            </p:txEl>
                                          </p:spTgt>
                                        </p:tgtEl>
                                        <p:attrNameLst>
                                          <p:attrName>ppt_c</p:attrName>
                                        </p:attrNameLst>
                                      </p:cBhvr>
                                      <p:to>
                                        <a:schemeClr val="bg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2" end="2"/>
                                            </p:txEl>
                                          </p:spTgt>
                                        </p:tgtEl>
                                        <p:attrNameLst>
                                          <p:attrName>ppt_c</p:attrName>
                                        </p:attrNameLst>
                                      </p:cBhvr>
                                      <p:to>
                                        <a:schemeClr val="bg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3" end="3"/>
                                            </p:txEl>
                                          </p:spTgt>
                                        </p:tgtEl>
                                        <p:attrNameLst>
                                          <p:attrName>ppt_c</p:attrName>
                                        </p:attrNameLst>
                                      </p:cBhvr>
                                      <p:to>
                                        <a:schemeClr val="bg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2" y="171450"/>
            <a:ext cx="8525935" cy="628650"/>
          </a:xfrm>
        </p:spPr>
        <p:txBody>
          <a:bodyPr>
            <a:normAutofit fontScale="90000"/>
          </a:bodyPr>
          <a:lstStyle/>
          <a:p>
            <a:r>
              <a:rPr lang="en-US" sz="4000" dirty="0" smtClean="0"/>
              <a:t>Adoption of QIBA Products / Concepts</a:t>
            </a:r>
            <a:endParaRPr lang="en-US" sz="4000" dirty="0"/>
          </a:p>
        </p:txBody>
      </p:sp>
      <p:sp>
        <p:nvSpPr>
          <p:cNvPr id="3" name="Content Placeholder 2"/>
          <p:cNvSpPr>
            <a:spLocks noGrp="1"/>
          </p:cNvSpPr>
          <p:nvPr>
            <p:ph idx="1"/>
          </p:nvPr>
        </p:nvSpPr>
        <p:spPr>
          <a:xfrm>
            <a:off x="386644" y="1047750"/>
            <a:ext cx="8452556" cy="3810000"/>
          </a:xfrm>
        </p:spPr>
        <p:txBody>
          <a:bodyPr/>
          <a:lstStyle/>
          <a:p>
            <a:r>
              <a:rPr lang="en-US" sz="1900" dirty="0" smtClean="0"/>
              <a:t>Adoption and marketing of “QIBA compliance” by some imaging core labs</a:t>
            </a:r>
          </a:p>
          <a:p>
            <a:r>
              <a:rPr lang="en-US" sz="1900" dirty="0" smtClean="0"/>
              <a:t>Internationalization of QIBA:</a:t>
            </a:r>
          </a:p>
          <a:p>
            <a:pPr lvl="1"/>
            <a:r>
              <a:rPr lang="en-US" dirty="0" smtClean="0"/>
              <a:t>Active participation from individuals in South America, Europe, and Asia</a:t>
            </a:r>
          </a:p>
          <a:p>
            <a:pPr lvl="1"/>
            <a:r>
              <a:rPr lang="en-US" dirty="0" smtClean="0"/>
              <a:t>European Society of Radiology European Imaging Biomarker Alliance (EIBALL) </a:t>
            </a:r>
          </a:p>
          <a:p>
            <a:pPr lvl="1"/>
            <a:r>
              <a:rPr lang="en-US" dirty="0"/>
              <a:t>EORTC / IMI – QIBA collaboration (MR DWI) </a:t>
            </a:r>
          </a:p>
          <a:p>
            <a:pPr lvl="1"/>
            <a:r>
              <a:rPr lang="en-US" dirty="0" smtClean="0"/>
              <a:t>Japan </a:t>
            </a:r>
            <a:r>
              <a:rPr lang="en-US" dirty="0"/>
              <a:t>Radiological </a:t>
            </a:r>
            <a:r>
              <a:rPr lang="en-US" dirty="0" smtClean="0"/>
              <a:t>Society (“QIBA/Japan”)</a:t>
            </a:r>
          </a:p>
          <a:p>
            <a:pPr lvl="1"/>
            <a:r>
              <a:rPr lang="en-US" dirty="0" smtClean="0"/>
              <a:t>São Paulo neuroradiology clinical trial adoption of QIBA profiles </a:t>
            </a:r>
          </a:p>
          <a:p>
            <a:pPr lvl="1"/>
            <a:r>
              <a:rPr lang="en-US" dirty="0" smtClean="0"/>
              <a:t>Korean Society of Radiology participation </a:t>
            </a:r>
            <a:endParaRPr lang="en-US" dirty="0"/>
          </a:p>
        </p:txBody>
      </p:sp>
      <p:sp>
        <p:nvSpPr>
          <p:cNvPr id="4" name="Slide Number Placeholder 3"/>
          <p:cNvSpPr>
            <a:spLocks noGrp="1"/>
          </p:cNvSpPr>
          <p:nvPr>
            <p:ph type="sldNum" sz="quarter" idx="12"/>
          </p:nvPr>
        </p:nvSpPr>
        <p:spPr/>
        <p:txBody>
          <a:bodyPr/>
          <a:lstStyle/>
          <a:p>
            <a:fld id="{724F1FC1-2848-5D40-8EF2-91CC7FFA3D69}" type="slidenum">
              <a:rPr lang="en-US" smtClean="0"/>
              <a:pPr/>
              <a:t>16</a:t>
            </a:fld>
            <a:endParaRPr lang="en-US"/>
          </a:p>
        </p:txBody>
      </p:sp>
    </p:spTree>
    <p:extLst>
      <p:ext uri="{BB962C8B-B14F-4D97-AF65-F5344CB8AC3E}">
        <p14:creationId xmlns:p14="http://schemas.microsoft.com/office/powerpoint/2010/main" val="100023001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smtClean="0"/>
              <a:t>Current QIBA Challenges</a:t>
            </a:r>
            <a:endParaRPr lang="en-US" dirty="0"/>
          </a:p>
        </p:txBody>
      </p:sp>
      <p:sp>
        <p:nvSpPr>
          <p:cNvPr id="5" name="Content Placeholder 4"/>
          <p:cNvSpPr>
            <a:spLocks noGrp="1"/>
          </p:cNvSpPr>
          <p:nvPr>
            <p:ph idx="1"/>
          </p:nvPr>
        </p:nvSpPr>
        <p:spPr>
          <a:xfrm>
            <a:off x="381000" y="1062990"/>
            <a:ext cx="8305800" cy="4023360"/>
          </a:xfrm>
        </p:spPr>
        <p:txBody>
          <a:bodyPr>
            <a:normAutofit fontScale="92500" lnSpcReduction="10000"/>
          </a:bodyPr>
          <a:lstStyle/>
          <a:p>
            <a:pPr marL="0" indent="0">
              <a:lnSpc>
                <a:spcPct val="100000"/>
              </a:lnSpc>
              <a:buNone/>
            </a:pPr>
            <a:r>
              <a:rPr lang="en-US" altLang="en-US" sz="2160" dirty="0">
                <a:solidFill>
                  <a:srgbClr val="FFFF00"/>
                </a:solidFill>
                <a:ea typeface="ＭＳ Ｐゴシック" charset="-128"/>
              </a:rPr>
              <a:t>Conformance certification</a:t>
            </a:r>
          </a:p>
          <a:p>
            <a:pPr lvl="1">
              <a:lnSpc>
                <a:spcPct val="100000"/>
              </a:lnSpc>
            </a:pPr>
            <a:r>
              <a:rPr lang="en-US" altLang="en-US" dirty="0" smtClean="0">
                <a:ea typeface="ＭＳ Ｐゴシック" charset="-128"/>
              </a:rPr>
              <a:t>Establish formal </a:t>
            </a:r>
            <a:r>
              <a:rPr lang="en-US" altLang="en-US" dirty="0">
                <a:ea typeface="ＭＳ Ｐゴシック" charset="-128"/>
              </a:rPr>
              <a:t>processes for </a:t>
            </a:r>
            <a:r>
              <a:rPr lang="en-US" altLang="en-US" dirty="0" smtClean="0">
                <a:ea typeface="ＭＳ Ｐゴシック" charset="-128"/>
              </a:rPr>
              <a:t>conformance certification</a:t>
            </a:r>
            <a:r>
              <a:rPr lang="en-US" altLang="en-US" dirty="0">
                <a:ea typeface="ＭＳ Ｐゴシック" charset="-128"/>
              </a:rPr>
              <a:t>.</a:t>
            </a:r>
          </a:p>
          <a:p>
            <a:pPr marL="0" indent="0">
              <a:lnSpc>
                <a:spcPct val="100000"/>
              </a:lnSpc>
              <a:spcBef>
                <a:spcPts val="1080"/>
              </a:spcBef>
              <a:buNone/>
            </a:pPr>
            <a:r>
              <a:rPr lang="en-US" altLang="en-US" sz="2160" dirty="0">
                <a:solidFill>
                  <a:srgbClr val="FFFF00"/>
                </a:solidFill>
                <a:ea typeface="ＭＳ Ｐゴシック" charset="-128"/>
              </a:rPr>
              <a:t>Field tests / Implementation of QIBA Profiles</a:t>
            </a:r>
          </a:p>
          <a:p>
            <a:pPr lvl="1">
              <a:lnSpc>
                <a:spcPct val="100000"/>
              </a:lnSpc>
            </a:pPr>
            <a:r>
              <a:rPr lang="en-US" altLang="en-US" dirty="0">
                <a:ea typeface="ＭＳ Ｐゴシック" charset="-128"/>
              </a:rPr>
              <a:t>Field tests take time and money.</a:t>
            </a:r>
          </a:p>
          <a:p>
            <a:pPr lvl="1">
              <a:lnSpc>
                <a:spcPct val="100000"/>
              </a:lnSpc>
            </a:pPr>
            <a:r>
              <a:rPr lang="en-US" altLang="en-US" dirty="0">
                <a:ea typeface="ＭＳ Ｐゴシック" charset="-128"/>
              </a:rPr>
              <a:t>QIBA </a:t>
            </a:r>
            <a:r>
              <a:rPr lang="en-US" altLang="en-US" dirty="0" smtClean="0">
                <a:ea typeface="ＭＳ Ｐゴシック" charset="-128"/>
              </a:rPr>
              <a:t>cannot currently </a:t>
            </a:r>
            <a:r>
              <a:rPr lang="en-US" altLang="en-US" dirty="0">
                <a:ea typeface="ＭＳ Ｐゴシック" charset="-128"/>
              </a:rPr>
              <a:t>fund </a:t>
            </a:r>
            <a:r>
              <a:rPr lang="en-US" altLang="en-US" dirty="0" smtClean="0">
                <a:ea typeface="ＭＳ Ｐゴシック" charset="-128"/>
              </a:rPr>
              <a:t>human subject field </a:t>
            </a:r>
            <a:r>
              <a:rPr lang="en-US" altLang="en-US" dirty="0">
                <a:ea typeface="ＭＳ Ｐゴシック" charset="-128"/>
              </a:rPr>
              <a:t>tests using NIBIB funds.</a:t>
            </a:r>
          </a:p>
          <a:p>
            <a:pPr lvl="1">
              <a:lnSpc>
                <a:spcPct val="100000"/>
              </a:lnSpc>
            </a:pPr>
            <a:r>
              <a:rPr lang="en-US" altLang="en-US" dirty="0">
                <a:ea typeface="ＭＳ Ｐゴシック" charset="-128"/>
              </a:rPr>
              <a:t>Need to collaborate with other organizations to accomplish field testing, </a:t>
            </a:r>
            <a:r>
              <a:rPr lang="en-US" altLang="en-US" i="1" dirty="0">
                <a:ea typeface="ＭＳ Ｐゴシック" charset="-128"/>
              </a:rPr>
              <a:t>e.g.</a:t>
            </a:r>
            <a:r>
              <a:rPr lang="en-US" altLang="en-US" dirty="0">
                <a:ea typeface="ＭＳ Ｐゴシック" charset="-128"/>
              </a:rPr>
              <a:t>, </a:t>
            </a:r>
            <a:r>
              <a:rPr lang="en-US" altLang="en-US" dirty="0" smtClean="0">
                <a:ea typeface="ＭＳ Ｐゴシック" charset="-128"/>
              </a:rPr>
              <a:t>ECOG/ACRIN</a:t>
            </a:r>
            <a:r>
              <a:rPr lang="en-US" altLang="en-US" dirty="0">
                <a:ea typeface="ＭＳ Ｐゴシック" charset="-128"/>
              </a:rPr>
              <a:t> </a:t>
            </a:r>
            <a:r>
              <a:rPr lang="en-US" altLang="en-US" dirty="0" smtClean="0">
                <a:ea typeface="ＭＳ Ｐゴシック" charset="-128"/>
              </a:rPr>
              <a:t>and other </a:t>
            </a:r>
            <a:r>
              <a:rPr lang="en-US" altLang="en-US" dirty="0">
                <a:ea typeface="ＭＳ Ｐゴシック" charset="-128"/>
              </a:rPr>
              <a:t>clinical trial (cooperative) </a:t>
            </a:r>
            <a:r>
              <a:rPr lang="en-US" altLang="en-US" dirty="0" smtClean="0">
                <a:ea typeface="ＭＳ Ｐゴシック" charset="-128"/>
              </a:rPr>
              <a:t>groups</a:t>
            </a:r>
            <a:r>
              <a:rPr lang="en-US" altLang="en-US" dirty="0">
                <a:ea typeface="ＭＳ Ｐゴシック" charset="-128"/>
              </a:rPr>
              <a:t>, IMI/EORTC, </a:t>
            </a:r>
            <a:r>
              <a:rPr lang="en-US" altLang="en-US" i="1" dirty="0" smtClean="0">
                <a:ea typeface="ＭＳ Ｐゴシック" charset="-128"/>
              </a:rPr>
              <a:t>etc</a:t>
            </a:r>
            <a:r>
              <a:rPr lang="en-US" altLang="en-US" dirty="0" smtClean="0">
                <a:ea typeface="ＭＳ Ｐゴシック" charset="-128"/>
              </a:rPr>
              <a:t>.</a:t>
            </a:r>
            <a:endParaRPr lang="en-US" altLang="en-US" dirty="0">
              <a:ea typeface="ＭＳ Ｐゴシック" charset="-128"/>
            </a:endParaRPr>
          </a:p>
          <a:p>
            <a:pPr marL="0" indent="0">
              <a:lnSpc>
                <a:spcPct val="100000"/>
              </a:lnSpc>
              <a:spcBef>
                <a:spcPts val="1080"/>
              </a:spcBef>
              <a:buNone/>
            </a:pPr>
            <a:r>
              <a:rPr lang="en-US" altLang="en-US" sz="2160" dirty="0">
                <a:solidFill>
                  <a:srgbClr val="FFFF00"/>
                </a:solidFill>
                <a:ea typeface="ＭＳ Ｐゴシック" charset="-128"/>
              </a:rPr>
              <a:t>Image datasets</a:t>
            </a:r>
          </a:p>
          <a:p>
            <a:pPr lvl="1">
              <a:lnSpc>
                <a:spcPct val="100000"/>
              </a:lnSpc>
            </a:pPr>
            <a:r>
              <a:rPr lang="en-US" altLang="en-US" dirty="0">
                <a:ea typeface="ＭＳ Ｐゴシック" charset="-128"/>
              </a:rPr>
              <a:t>Large sets of </a:t>
            </a:r>
            <a:r>
              <a:rPr lang="en-US" altLang="en-US" dirty="0" smtClean="0">
                <a:ea typeface="ＭＳ Ｐゴシック" charset="-128"/>
              </a:rPr>
              <a:t>QIBA-conformant </a:t>
            </a:r>
            <a:r>
              <a:rPr lang="en-US" altLang="en-US" dirty="0">
                <a:ea typeface="ＭＳ Ｐゴシック" charset="-128"/>
              </a:rPr>
              <a:t>scans are needed to test algorithms, but there is still resistance to the </a:t>
            </a:r>
            <a:r>
              <a:rPr lang="en-US" altLang="en-US" dirty="0" smtClean="0">
                <a:ea typeface="ＭＳ Ｐゴシック" charset="-128"/>
              </a:rPr>
              <a:t>concept </a:t>
            </a:r>
            <a:r>
              <a:rPr lang="en-US" altLang="en-US" dirty="0">
                <a:ea typeface="ＭＳ Ｐゴシック" charset="-128"/>
              </a:rPr>
              <a:t>of data sharing</a:t>
            </a:r>
            <a:r>
              <a:rPr lang="en-US" altLang="en-US" dirty="0" smtClean="0">
                <a:ea typeface="ＭＳ Ｐゴシック" charset="-128"/>
              </a:rPr>
              <a:t>.</a:t>
            </a:r>
          </a:p>
          <a:p>
            <a:pPr marL="0" indent="0">
              <a:lnSpc>
                <a:spcPct val="100000"/>
              </a:lnSpc>
              <a:buNone/>
            </a:pPr>
            <a:r>
              <a:rPr lang="en-US" altLang="en-US" sz="2160" dirty="0">
                <a:solidFill>
                  <a:srgbClr val="FFFF00"/>
                </a:solidFill>
                <a:ea typeface="ＭＳ Ｐゴシック" charset="-128"/>
              </a:rPr>
              <a:t>Sustainability</a:t>
            </a:r>
          </a:p>
          <a:p>
            <a:pPr lvl="1">
              <a:lnSpc>
                <a:spcPct val="100000"/>
              </a:lnSpc>
            </a:pPr>
            <a:r>
              <a:rPr lang="en-US" altLang="en-US" dirty="0" smtClean="0">
                <a:ea typeface="ＭＳ Ｐゴシック" charset="-128"/>
              </a:rPr>
              <a:t>Need to seek additional sources of funds.</a:t>
            </a:r>
            <a:endParaRPr lang="en-US" altLang="en-US" dirty="0">
              <a:ea typeface="ＭＳ Ｐゴシック" charset="-128"/>
            </a:endParaRPr>
          </a:p>
        </p:txBody>
      </p:sp>
    </p:spTree>
    <p:extLst>
      <p:ext uri="{BB962C8B-B14F-4D97-AF65-F5344CB8AC3E}">
        <p14:creationId xmlns:p14="http://schemas.microsoft.com/office/powerpoint/2010/main" val="1727512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0" end="0"/>
                                            </p:txEl>
                                          </p:spTgt>
                                        </p:tgtEl>
                                        <p:attrNameLst>
                                          <p:attrName>ppt_c</p:attrName>
                                        </p:attrNameLst>
                                      </p:cBhvr>
                                      <p:to>
                                        <a:schemeClr val="bg2"/>
                                      </p:to>
                                    </p:animClr>
                                  </p:sub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1" end="1"/>
                                            </p:txEl>
                                          </p:spTgt>
                                        </p:tgtEl>
                                        <p:attrNameLst>
                                          <p:attrName>ppt_c</p:attrName>
                                        </p:attrNameLst>
                                      </p:cBhvr>
                                      <p:to>
                                        <a:schemeClr val="bg2"/>
                                      </p:to>
                                    </p:animClr>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2" end="2"/>
                                            </p:txEl>
                                          </p:spTgt>
                                        </p:tgtEl>
                                        <p:attrNameLst>
                                          <p:attrName>ppt_c</p:attrName>
                                        </p:attrNameLst>
                                      </p:cBhvr>
                                      <p:to>
                                        <a:schemeClr val="bg2"/>
                                      </p:to>
                                    </p:animClr>
                                  </p:subTnLst>
                                </p:cTn>
                              </p:par>
                              <p:par>
                                <p:cTn id="13" presetID="1" presetClass="entr" presetSubtype="0" fill="hold" grpId="0"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3" end="3"/>
                                            </p:txEl>
                                          </p:spTgt>
                                        </p:tgtEl>
                                        <p:attrNameLst>
                                          <p:attrName>ppt_c</p:attrName>
                                        </p:attrNameLst>
                                      </p:cBhvr>
                                      <p:to>
                                        <a:schemeClr val="bg2"/>
                                      </p:to>
                                    </p:animClr>
                                  </p:subTnLst>
                                </p:cTn>
                              </p:par>
                              <p:par>
                                <p:cTn id="15" presetID="1" presetClass="entr" presetSubtype="0" fill="hold" grpId="0"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4" end="4"/>
                                            </p:txEl>
                                          </p:spTgt>
                                        </p:tgtEl>
                                        <p:attrNameLst>
                                          <p:attrName>ppt_c</p:attrName>
                                        </p:attrNameLst>
                                      </p:cBhvr>
                                      <p:to>
                                        <a:schemeClr val="bg2"/>
                                      </p:to>
                                    </p:animClr>
                                  </p:subTnLst>
                                </p:cTn>
                              </p:par>
                              <p:par>
                                <p:cTn id="17" presetID="1" presetClass="entr" presetSubtype="0" fill="hold" grpId="0"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5" end="5"/>
                                            </p:txEl>
                                          </p:spTgt>
                                        </p:tgtEl>
                                        <p:attrNameLst>
                                          <p:attrName>ppt_c</p:attrName>
                                        </p:attrNameLst>
                                      </p:cBhvr>
                                      <p:to>
                                        <a:schemeClr val="bg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6" end="6"/>
                                            </p:txEl>
                                          </p:spTgt>
                                        </p:tgtEl>
                                        <p:attrNameLst>
                                          <p:attrName>ppt_c</p:attrName>
                                        </p:attrNameLst>
                                      </p:cBhvr>
                                      <p:to>
                                        <a:schemeClr val="bg2"/>
                                      </p:to>
                                    </p:animClr>
                                  </p:subTnLst>
                                </p:cTn>
                              </p:par>
                              <p:par>
                                <p:cTn id="23" presetID="1" presetClass="entr" presetSubtype="0" fill="hold" grpId="0" nodeType="with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7" end="7"/>
                                            </p:txEl>
                                          </p:spTgt>
                                        </p:tgtEl>
                                        <p:attrNameLst>
                                          <p:attrName>ppt_c</p:attrName>
                                        </p:attrNameLst>
                                      </p:cBhvr>
                                      <p:to>
                                        <a:schemeClr val="bg2"/>
                                      </p:to>
                                    </p:animClr>
                                  </p:sub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RSNA QIBA Approach</a:t>
            </a:r>
            <a:endParaRPr lang="en-US" dirty="0"/>
          </a:p>
        </p:txBody>
      </p:sp>
      <p:sp>
        <p:nvSpPr>
          <p:cNvPr id="3" name="Content Placeholder 2"/>
          <p:cNvSpPr>
            <a:spLocks noGrp="1"/>
          </p:cNvSpPr>
          <p:nvPr>
            <p:ph idx="1"/>
          </p:nvPr>
        </p:nvSpPr>
        <p:spPr>
          <a:xfrm>
            <a:off x="386652" y="971550"/>
            <a:ext cx="8376355" cy="3829050"/>
          </a:xfrm>
        </p:spPr>
        <p:txBody>
          <a:bodyPr/>
          <a:lstStyle/>
          <a:p>
            <a:r>
              <a:rPr lang="en-US" sz="2800" dirty="0" smtClean="0"/>
              <a:t>Profile</a:t>
            </a:r>
          </a:p>
          <a:p>
            <a:pPr lvl="1">
              <a:spcBef>
                <a:spcPts val="400"/>
              </a:spcBef>
            </a:pPr>
            <a:r>
              <a:rPr lang="en-US" sz="2000" dirty="0" smtClean="0"/>
              <a:t>Describes a </a:t>
            </a:r>
            <a:r>
              <a:rPr lang="en-US" sz="2000" u="sng" dirty="0" smtClean="0"/>
              <a:t>specific performance claim</a:t>
            </a:r>
            <a:r>
              <a:rPr lang="en-US" sz="2000" dirty="0" smtClean="0"/>
              <a:t> and how it can be achieved.</a:t>
            </a:r>
          </a:p>
          <a:p>
            <a:pPr lvl="1">
              <a:spcBef>
                <a:spcPts val="400"/>
              </a:spcBef>
            </a:pPr>
            <a:r>
              <a:rPr lang="en-US" sz="2000" dirty="0" smtClean="0"/>
              <a:t>Claims: tell a user what can be accomplished by following the Profile.</a:t>
            </a:r>
          </a:p>
          <a:p>
            <a:pPr lvl="1">
              <a:spcBef>
                <a:spcPts val="400"/>
              </a:spcBef>
            </a:pPr>
            <a:r>
              <a:rPr lang="en-US" sz="2000" dirty="0" smtClean="0"/>
              <a:t>Details: tell a vendor what must be implemented in their product; tell a user what procedures are necessary.</a:t>
            </a:r>
          </a:p>
          <a:p>
            <a:pPr>
              <a:spcBef>
                <a:spcPts val="1200"/>
              </a:spcBef>
            </a:pPr>
            <a:r>
              <a:rPr lang="en-US" sz="2800" dirty="0" smtClean="0"/>
              <a:t>Protocol</a:t>
            </a:r>
          </a:p>
          <a:p>
            <a:pPr lvl="1"/>
            <a:r>
              <a:rPr lang="en-US" sz="2000" dirty="0" smtClean="0"/>
              <a:t>Describes how clinical trial subjects or patients should be imaged so as to achieve reproducible quantitative endpoints when those tests are performed utilizing systems that meet the specific performance claims stated in the QIBA Profiles.</a:t>
            </a:r>
            <a:endParaRPr lang="en-US" sz="2000" dirty="0"/>
          </a:p>
        </p:txBody>
      </p:sp>
    </p:spTree>
    <p:extLst>
      <p:ext uri="{BB962C8B-B14F-4D97-AF65-F5344CB8AC3E}">
        <p14:creationId xmlns:p14="http://schemas.microsoft.com/office/powerpoint/2010/main" val="206041576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495799" y="4743450"/>
            <a:ext cx="1905000" cy="342900"/>
          </a:xfrm>
        </p:spPr>
        <p:txBody>
          <a:bodyPr/>
          <a:lstStyle/>
          <a:p>
            <a:fld id="{724F1FC1-2848-5D40-8EF2-91CC7FFA3D69}" type="slidenum">
              <a:rPr lang="en-US" smtClean="0"/>
              <a:pPr/>
              <a:t>3</a:t>
            </a:fld>
            <a:endParaRPr lang="en-US"/>
          </a:p>
        </p:txBody>
      </p:sp>
      <p:pic>
        <p:nvPicPr>
          <p:cNvPr id="7" name="Picture 6"/>
          <p:cNvPicPr>
            <a:picLocks noChangeAspect="1"/>
          </p:cNvPicPr>
          <p:nvPr/>
        </p:nvPicPr>
        <p:blipFill>
          <a:blip r:embed="rId2"/>
          <a:stretch>
            <a:fillRect/>
          </a:stretch>
        </p:blipFill>
        <p:spPr>
          <a:xfrm>
            <a:off x="1676400" y="742951"/>
            <a:ext cx="5565592" cy="4349498"/>
          </a:xfrm>
          <a:prstGeom prst="rect">
            <a:avLst/>
          </a:prstGeom>
        </p:spPr>
      </p:pic>
      <p:sp>
        <p:nvSpPr>
          <p:cNvPr id="8" name="Rectangle 7"/>
          <p:cNvSpPr/>
          <p:nvPr/>
        </p:nvSpPr>
        <p:spPr bwMode="auto">
          <a:xfrm>
            <a:off x="1676405" y="1389742"/>
            <a:ext cx="3276599" cy="610508"/>
          </a:xfrm>
          <a:prstGeom prst="rect">
            <a:avLst/>
          </a:prstGeom>
          <a:noFill/>
          <a:ln w="285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Tx/>
              <a:buSzTx/>
              <a:buFontTx/>
              <a:buChar char="•"/>
              <a:tabLst/>
            </a:pPr>
            <a:endParaRPr kumimoji="0" lang="en-US" sz="2200" b="0" i="0" u="none" strike="noStrike" cap="none" normalizeH="0" baseline="0">
              <a:ln>
                <a:noFill/>
              </a:ln>
              <a:solidFill>
                <a:schemeClr val="tx1"/>
              </a:solidFill>
              <a:effectLst/>
              <a:latin typeface="Times New Roman" charset="0"/>
            </a:endParaRPr>
          </a:p>
        </p:txBody>
      </p:sp>
      <p:sp>
        <p:nvSpPr>
          <p:cNvPr id="10" name="TextBox 9"/>
          <p:cNvSpPr txBox="1"/>
          <p:nvPr/>
        </p:nvSpPr>
        <p:spPr>
          <a:xfrm>
            <a:off x="152400" y="4781551"/>
            <a:ext cx="1206330" cy="276999"/>
          </a:xfrm>
          <a:prstGeom prst="rect">
            <a:avLst/>
          </a:prstGeom>
          <a:noFill/>
        </p:spPr>
        <p:txBody>
          <a:bodyPr wrap="none" rtlCol="0">
            <a:spAutoFit/>
          </a:bodyPr>
          <a:lstStyle/>
          <a:p>
            <a:pPr>
              <a:buNone/>
            </a:pPr>
            <a:r>
              <a:rPr lang="en-US" sz="1200" dirty="0" smtClean="0"/>
              <a:t>v2.2, April 2015</a:t>
            </a:r>
            <a:endParaRPr lang="en-US" sz="1200" dirty="0"/>
          </a:p>
        </p:txBody>
      </p:sp>
      <p:pic>
        <p:nvPicPr>
          <p:cNvPr id="9" name="Picture 9" descr="G:\DOSA PROGRAMS\BIOMARKERS\QIBA\QIBA Graphic and Logo\QIBA Logo with New RSNA Logo\QIBA_logo_6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4500562"/>
            <a:ext cx="1219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2"/>
          <p:cNvSpPr>
            <a:spLocks noGrp="1"/>
          </p:cNvSpPr>
          <p:nvPr>
            <p:ph type="title"/>
          </p:nvPr>
        </p:nvSpPr>
        <p:spPr>
          <a:xfrm>
            <a:off x="457200" y="133350"/>
            <a:ext cx="8229600" cy="609600"/>
          </a:xfrm>
        </p:spPr>
        <p:txBody>
          <a:bodyPr>
            <a:noAutofit/>
          </a:bodyPr>
          <a:lstStyle/>
          <a:p>
            <a:r>
              <a:rPr lang="en-US" smtClean="0"/>
              <a:t>Profile Template</a:t>
            </a:r>
            <a:endParaRPr lang="en-US" dirty="0"/>
          </a:p>
        </p:txBody>
      </p:sp>
    </p:spTree>
    <p:extLst>
      <p:ext uri="{BB962C8B-B14F-4D97-AF65-F5344CB8AC3E}">
        <p14:creationId xmlns:p14="http://schemas.microsoft.com/office/powerpoint/2010/main" val="75528062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Example Claim Language</a:t>
            </a:r>
            <a:endParaRPr lang="en-US" dirty="0"/>
          </a:p>
        </p:txBody>
      </p:sp>
      <p:sp>
        <p:nvSpPr>
          <p:cNvPr id="3" name="Content Placeholder 2"/>
          <p:cNvSpPr>
            <a:spLocks noGrp="1"/>
          </p:cNvSpPr>
          <p:nvPr>
            <p:ph idx="1"/>
          </p:nvPr>
        </p:nvSpPr>
        <p:spPr>
          <a:xfrm>
            <a:off x="457200" y="1062990"/>
            <a:ext cx="8229600" cy="3909060"/>
          </a:xfrm>
        </p:spPr>
        <p:txBody>
          <a:bodyPr>
            <a:normAutofit/>
          </a:bodyPr>
          <a:lstStyle/>
          <a:p>
            <a:pPr marL="0" indent="0">
              <a:lnSpc>
                <a:spcPct val="100000"/>
              </a:lnSpc>
              <a:buNone/>
            </a:pPr>
            <a:r>
              <a:rPr lang="en-US" altLang="en-US" sz="2160" u="sng" dirty="0">
                <a:solidFill>
                  <a:srgbClr val="FFFF00"/>
                </a:solidFill>
                <a:ea typeface="ＭＳ Ｐゴシック" charset="-128"/>
              </a:rPr>
              <a:t>CROSS-SECTIONAL CLAIM Example</a:t>
            </a:r>
            <a:r>
              <a:rPr lang="en-US" altLang="en-US" sz="2160" dirty="0">
                <a:solidFill>
                  <a:srgbClr val="FFFF00"/>
                </a:solidFill>
                <a:ea typeface="ＭＳ Ｐゴシック" charset="-128"/>
              </a:rPr>
              <a:t>:</a:t>
            </a:r>
            <a:r>
              <a:rPr lang="en-US" altLang="en-US" sz="2160" dirty="0">
                <a:ea typeface="ＭＳ Ｐゴシック" charset="-128"/>
              </a:rPr>
              <a:t>  For a </a:t>
            </a:r>
            <a:r>
              <a:rPr lang="en-US" altLang="en-US" sz="2160" i="1" dirty="0">
                <a:ea typeface="ＭＳ Ｐゴシック" charset="-128"/>
              </a:rPr>
              <a:t>&lt;QIB&gt; </a:t>
            </a:r>
            <a:r>
              <a:rPr lang="en-US" altLang="en-US" sz="2160" dirty="0">
                <a:ea typeface="ＭＳ Ｐゴシック" charset="-128"/>
              </a:rPr>
              <a:t>measurement of </a:t>
            </a:r>
            <a:r>
              <a:rPr lang="en-US" altLang="en-US" sz="2160" i="1" dirty="0">
                <a:ea typeface="ＭＳ Ｐゴシック" charset="-128"/>
              </a:rPr>
              <a:t>X</a:t>
            </a:r>
            <a:r>
              <a:rPr lang="en-US" altLang="en-US" sz="2160" dirty="0">
                <a:ea typeface="ＭＳ Ｐゴシック" charset="-128"/>
              </a:rPr>
              <a:t> in solid tumors greater than </a:t>
            </a:r>
            <a:r>
              <a:rPr lang="en-US" altLang="en-US" sz="2160" i="1" dirty="0">
                <a:ea typeface="ＭＳ Ｐゴシック" charset="-128"/>
              </a:rPr>
              <a:t>Y</a:t>
            </a:r>
            <a:r>
              <a:rPr lang="en-US" altLang="en-US" sz="2160" dirty="0">
                <a:ea typeface="ＭＳ Ｐゴシック" charset="-128"/>
              </a:rPr>
              <a:t> cm in diameter or twice the section thickness (whichever is greater), a 95% confidence interval for the true &lt;</a:t>
            </a:r>
            <a:r>
              <a:rPr lang="en-US" altLang="en-US" sz="2160" i="1" dirty="0">
                <a:ea typeface="ＭＳ Ｐゴシック" charset="-128"/>
              </a:rPr>
              <a:t>QIB</a:t>
            </a:r>
            <a:r>
              <a:rPr lang="en-US" altLang="en-US" sz="2160" dirty="0">
                <a:ea typeface="ＭＳ Ｐゴシック" charset="-128"/>
              </a:rPr>
              <a:t>&gt; value is X</a:t>
            </a:r>
            <a:r>
              <a:rPr lang="en-US" altLang="en-US" sz="2160" i="1" dirty="0">
                <a:ea typeface="ＭＳ Ｐゴシック" charset="-128"/>
              </a:rPr>
              <a:t> </a:t>
            </a:r>
            <a:r>
              <a:rPr lang="en-US" altLang="en-US" sz="2160" dirty="0">
                <a:latin typeface="Symbol" charset="2"/>
                <a:ea typeface="Symbol" charset="2"/>
                <a:cs typeface="Symbol" charset="2"/>
              </a:rPr>
              <a:t>±</a:t>
            </a:r>
            <a:r>
              <a:rPr lang="en-US" altLang="en-US" sz="2160" dirty="0">
                <a:ea typeface="ＭＳ Ｐゴシック" charset="-128"/>
              </a:rPr>
              <a:t> </a:t>
            </a:r>
            <a:r>
              <a:rPr lang="en-US" altLang="en-US" sz="2160" i="1" dirty="0">
                <a:ea typeface="ＭＳ Ｐゴシック" charset="-128"/>
              </a:rPr>
              <a:t>&lt;1.96*</a:t>
            </a:r>
            <a:r>
              <a:rPr lang="en-US" altLang="en-US" sz="2160" i="1" dirty="0" err="1">
                <a:ea typeface="ＭＳ Ｐゴシック" charset="-128"/>
              </a:rPr>
              <a:t>wSD</a:t>
            </a:r>
            <a:r>
              <a:rPr lang="en-US" altLang="en-US" sz="2160" i="1" dirty="0">
                <a:ea typeface="ＭＳ Ｐゴシック" charset="-128"/>
              </a:rPr>
              <a:t>&gt;</a:t>
            </a:r>
            <a:r>
              <a:rPr lang="en-US" altLang="en-US" sz="2160" dirty="0">
                <a:ea typeface="ＭＳ Ｐゴシック" charset="-128"/>
              </a:rPr>
              <a:t>.</a:t>
            </a:r>
          </a:p>
          <a:p>
            <a:pPr marL="0" indent="0">
              <a:lnSpc>
                <a:spcPct val="100000"/>
              </a:lnSpc>
              <a:spcBef>
                <a:spcPts val="2160"/>
              </a:spcBef>
              <a:buNone/>
            </a:pPr>
            <a:r>
              <a:rPr lang="en-US" altLang="en-US" sz="2160" u="sng" dirty="0">
                <a:solidFill>
                  <a:srgbClr val="FFFF00"/>
                </a:solidFill>
                <a:ea typeface="ＭＳ Ｐゴシック" charset="-128"/>
              </a:rPr>
              <a:t>LONGITUDINAL CLAIM Example</a:t>
            </a:r>
            <a:r>
              <a:rPr lang="en-US" altLang="en-US" sz="2160" dirty="0">
                <a:solidFill>
                  <a:srgbClr val="FFFF00"/>
                </a:solidFill>
                <a:ea typeface="ＭＳ Ｐゴシック" charset="-128"/>
              </a:rPr>
              <a:t>:  </a:t>
            </a:r>
            <a:r>
              <a:rPr lang="en-US" altLang="en-US" sz="2160" dirty="0">
                <a:ea typeface="ＭＳ Ｐゴシック" charset="-128"/>
              </a:rPr>
              <a:t>A measured change in </a:t>
            </a:r>
            <a:r>
              <a:rPr lang="en-US" altLang="en-US" sz="2160" i="1" dirty="0">
                <a:ea typeface="ＭＳ Ｐゴシック" charset="-128"/>
              </a:rPr>
              <a:t>&lt;QIB</a:t>
            </a:r>
            <a:r>
              <a:rPr lang="en-US" altLang="en-US" sz="2160" dirty="0">
                <a:ea typeface="ＭＳ Ｐゴシック" charset="-128"/>
              </a:rPr>
              <a:t>&gt; of </a:t>
            </a:r>
            <a:r>
              <a:rPr lang="en-US" altLang="en-US" sz="2160" i="1" dirty="0">
                <a:ea typeface="ＭＳ Ｐゴシック" charset="-128"/>
              </a:rPr>
              <a:t>Z</a:t>
            </a:r>
            <a:r>
              <a:rPr lang="en-US" altLang="en-US" sz="2160" dirty="0">
                <a:ea typeface="ＭＳ Ｐゴシック" charset="-128"/>
              </a:rPr>
              <a:t> or larger indicates a true change has occurred with 95% confidence.  For a measured change of </a:t>
            </a:r>
            <a:r>
              <a:rPr lang="en-US" altLang="en-US" sz="2160" i="1" dirty="0">
                <a:ea typeface="ＭＳ Ｐゴシック" charset="-128"/>
              </a:rPr>
              <a:t>Z</a:t>
            </a:r>
            <a:r>
              <a:rPr lang="en-US" altLang="en-US" sz="2160" dirty="0">
                <a:ea typeface="ＭＳ Ｐゴシック" charset="-128"/>
              </a:rPr>
              <a:t>, a 95% confidence interval for the true change is </a:t>
            </a:r>
            <a:r>
              <a:rPr lang="en-US" altLang="en-US" sz="2160" i="1" dirty="0">
                <a:ea typeface="ＭＳ Ｐゴシック" charset="-128"/>
              </a:rPr>
              <a:t>Z</a:t>
            </a:r>
            <a:r>
              <a:rPr lang="en-US" altLang="en-US" sz="2160" dirty="0">
                <a:ea typeface="ＭＳ Ｐゴシック" charset="-128"/>
              </a:rPr>
              <a:t> </a:t>
            </a:r>
            <a:r>
              <a:rPr lang="en-US" altLang="en-US" sz="2160" dirty="0">
                <a:latin typeface="Symbol" charset="2"/>
                <a:ea typeface="Symbol" charset="2"/>
                <a:cs typeface="Symbol" charset="2"/>
              </a:rPr>
              <a:t>± </a:t>
            </a:r>
            <a:r>
              <a:rPr lang="en-US" altLang="en-US" sz="2160" dirty="0">
                <a:ea typeface="Symbol" charset="2"/>
                <a:cs typeface="Symbol" charset="2"/>
              </a:rPr>
              <a:t>&lt;</a:t>
            </a:r>
            <a:r>
              <a:rPr lang="en-US" altLang="en-US" sz="2160" i="1" dirty="0">
                <a:ea typeface="Symbol" charset="2"/>
                <a:cs typeface="Symbol" charset="2"/>
              </a:rPr>
              <a:t>1.96 * √2 * </a:t>
            </a:r>
            <a:r>
              <a:rPr lang="en-US" altLang="en-US" sz="2160" i="1" dirty="0" err="1">
                <a:ea typeface="Symbol" charset="2"/>
                <a:cs typeface="Symbol" charset="2"/>
              </a:rPr>
              <a:t>wSD</a:t>
            </a:r>
            <a:r>
              <a:rPr lang="en-US" altLang="en-US" sz="2160" dirty="0">
                <a:ea typeface="Symbol" charset="2"/>
                <a:cs typeface="Symbol" charset="2"/>
              </a:rPr>
              <a:t>&gt;.</a:t>
            </a:r>
          </a:p>
          <a:p>
            <a:pPr marL="0" indent="0">
              <a:lnSpc>
                <a:spcPct val="100000"/>
              </a:lnSpc>
              <a:spcBef>
                <a:spcPts val="1620"/>
              </a:spcBef>
              <a:buNone/>
            </a:pPr>
            <a:endParaRPr lang="en-US" altLang="en-US" sz="2160" dirty="0">
              <a:ea typeface="Symbol" charset="2"/>
              <a:cs typeface="Symbol" charset="2"/>
            </a:endParaRPr>
          </a:p>
        </p:txBody>
      </p:sp>
    </p:spTree>
    <p:extLst>
      <p:ext uri="{BB962C8B-B14F-4D97-AF65-F5344CB8AC3E}">
        <p14:creationId xmlns:p14="http://schemas.microsoft.com/office/powerpoint/2010/main" val="2616793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495799" y="4743450"/>
            <a:ext cx="1905000" cy="342900"/>
          </a:xfrm>
        </p:spPr>
        <p:txBody>
          <a:bodyPr/>
          <a:lstStyle/>
          <a:p>
            <a:fld id="{724F1FC1-2848-5D40-8EF2-91CC7FFA3D69}" type="slidenum">
              <a:rPr lang="en-US" smtClean="0"/>
              <a:pPr/>
              <a:t>5</a:t>
            </a:fld>
            <a:endParaRPr lang="en-US"/>
          </a:p>
        </p:txBody>
      </p:sp>
      <p:pic>
        <p:nvPicPr>
          <p:cNvPr id="7" name="Picture 6"/>
          <p:cNvPicPr>
            <a:picLocks noChangeAspect="1"/>
          </p:cNvPicPr>
          <p:nvPr/>
        </p:nvPicPr>
        <p:blipFill>
          <a:blip r:embed="rId2"/>
          <a:stretch>
            <a:fillRect/>
          </a:stretch>
        </p:blipFill>
        <p:spPr>
          <a:xfrm>
            <a:off x="1676400" y="742951"/>
            <a:ext cx="5565592" cy="4349498"/>
          </a:xfrm>
          <a:prstGeom prst="rect">
            <a:avLst/>
          </a:prstGeom>
        </p:spPr>
      </p:pic>
      <p:sp>
        <p:nvSpPr>
          <p:cNvPr id="6" name="Rectangle 5"/>
          <p:cNvSpPr/>
          <p:nvPr/>
        </p:nvSpPr>
        <p:spPr bwMode="auto">
          <a:xfrm>
            <a:off x="1676405" y="2018392"/>
            <a:ext cx="3276599" cy="1696358"/>
          </a:xfrm>
          <a:prstGeom prst="rect">
            <a:avLst/>
          </a:prstGeom>
          <a:noFill/>
          <a:ln w="285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Tx/>
              <a:buSzTx/>
              <a:buFontTx/>
              <a:buChar char="•"/>
              <a:tabLst/>
            </a:pPr>
            <a:endParaRPr kumimoji="0" lang="en-US" sz="2200" b="0" i="0" u="none" strike="noStrike" cap="none" normalizeH="0" baseline="0">
              <a:ln>
                <a:noFill/>
              </a:ln>
              <a:solidFill>
                <a:schemeClr val="tx1"/>
              </a:solidFill>
              <a:effectLst/>
              <a:latin typeface="Times New Roman" charset="0"/>
            </a:endParaRPr>
          </a:p>
        </p:txBody>
      </p:sp>
      <p:sp>
        <p:nvSpPr>
          <p:cNvPr id="8" name="TextBox 7"/>
          <p:cNvSpPr txBox="1"/>
          <p:nvPr/>
        </p:nvSpPr>
        <p:spPr>
          <a:xfrm>
            <a:off x="152400" y="4781551"/>
            <a:ext cx="1206330" cy="276999"/>
          </a:xfrm>
          <a:prstGeom prst="rect">
            <a:avLst/>
          </a:prstGeom>
          <a:noFill/>
        </p:spPr>
        <p:txBody>
          <a:bodyPr wrap="none" rtlCol="0">
            <a:spAutoFit/>
          </a:bodyPr>
          <a:lstStyle/>
          <a:p>
            <a:pPr>
              <a:buNone/>
            </a:pPr>
            <a:r>
              <a:rPr lang="en-US" sz="1200" dirty="0" smtClean="0"/>
              <a:t>v2.2, April 2015</a:t>
            </a:r>
            <a:endParaRPr lang="en-US" sz="1200" dirty="0"/>
          </a:p>
        </p:txBody>
      </p:sp>
      <p:pic>
        <p:nvPicPr>
          <p:cNvPr id="9" name="Picture 9" descr="G:\DOSA PROGRAMS\BIOMARKERS\QIBA\QIBA Graphic and Logo\QIBA Logo with New RSNA Logo\QIBA_logo_6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4500562"/>
            <a:ext cx="1219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2"/>
          <p:cNvSpPr>
            <a:spLocks noGrp="1"/>
          </p:cNvSpPr>
          <p:nvPr>
            <p:ph type="title"/>
          </p:nvPr>
        </p:nvSpPr>
        <p:spPr>
          <a:xfrm>
            <a:off x="457200" y="133350"/>
            <a:ext cx="8229600" cy="609600"/>
          </a:xfrm>
        </p:spPr>
        <p:txBody>
          <a:bodyPr>
            <a:noAutofit/>
          </a:bodyPr>
          <a:lstStyle/>
          <a:p>
            <a:r>
              <a:rPr lang="en-US" smtClean="0"/>
              <a:t>Profile Template</a:t>
            </a:r>
            <a:endParaRPr lang="en-US" dirty="0"/>
          </a:p>
        </p:txBody>
      </p:sp>
    </p:spTree>
    <p:extLst>
      <p:ext uri="{BB962C8B-B14F-4D97-AF65-F5344CB8AC3E}">
        <p14:creationId xmlns:p14="http://schemas.microsoft.com/office/powerpoint/2010/main" val="22562695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495799" y="4743450"/>
            <a:ext cx="1905000" cy="342900"/>
          </a:xfrm>
        </p:spPr>
        <p:txBody>
          <a:bodyPr/>
          <a:lstStyle/>
          <a:p>
            <a:fld id="{724F1FC1-2848-5D40-8EF2-91CC7FFA3D69}" type="slidenum">
              <a:rPr lang="en-US" smtClean="0"/>
              <a:pPr/>
              <a:t>6</a:t>
            </a:fld>
            <a:endParaRPr lang="en-US"/>
          </a:p>
        </p:txBody>
      </p:sp>
      <p:pic>
        <p:nvPicPr>
          <p:cNvPr id="7" name="Picture 6"/>
          <p:cNvPicPr>
            <a:picLocks noChangeAspect="1"/>
          </p:cNvPicPr>
          <p:nvPr/>
        </p:nvPicPr>
        <p:blipFill>
          <a:blip r:embed="rId2"/>
          <a:stretch>
            <a:fillRect/>
          </a:stretch>
        </p:blipFill>
        <p:spPr>
          <a:xfrm>
            <a:off x="1676400" y="742951"/>
            <a:ext cx="5565592" cy="4349498"/>
          </a:xfrm>
          <a:prstGeom prst="rect">
            <a:avLst/>
          </a:prstGeom>
        </p:spPr>
      </p:pic>
      <p:sp>
        <p:nvSpPr>
          <p:cNvPr id="8" name="Rectangle 7"/>
          <p:cNvSpPr/>
          <p:nvPr/>
        </p:nvSpPr>
        <p:spPr bwMode="auto">
          <a:xfrm>
            <a:off x="1676405" y="3675742"/>
            <a:ext cx="3276599" cy="496208"/>
          </a:xfrm>
          <a:prstGeom prst="rect">
            <a:avLst/>
          </a:prstGeom>
          <a:noFill/>
          <a:ln w="285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Tx/>
              <a:buSzTx/>
              <a:buFontTx/>
              <a:buChar char="•"/>
              <a:tabLst/>
            </a:pPr>
            <a:endParaRPr kumimoji="0" lang="en-US" sz="2200" b="0" i="0" u="none" strike="noStrike" cap="none" normalizeH="0" baseline="0">
              <a:ln>
                <a:noFill/>
              </a:ln>
              <a:solidFill>
                <a:schemeClr val="tx1"/>
              </a:solidFill>
              <a:effectLst/>
              <a:latin typeface="Times New Roman" charset="0"/>
            </a:endParaRPr>
          </a:p>
        </p:txBody>
      </p:sp>
      <p:sp>
        <p:nvSpPr>
          <p:cNvPr id="10" name="TextBox 9"/>
          <p:cNvSpPr txBox="1"/>
          <p:nvPr/>
        </p:nvSpPr>
        <p:spPr>
          <a:xfrm>
            <a:off x="152400" y="4781551"/>
            <a:ext cx="1206330" cy="276999"/>
          </a:xfrm>
          <a:prstGeom prst="rect">
            <a:avLst/>
          </a:prstGeom>
          <a:noFill/>
        </p:spPr>
        <p:txBody>
          <a:bodyPr wrap="none" rtlCol="0">
            <a:spAutoFit/>
          </a:bodyPr>
          <a:lstStyle/>
          <a:p>
            <a:pPr>
              <a:buNone/>
            </a:pPr>
            <a:r>
              <a:rPr lang="en-US" sz="1200" dirty="0" smtClean="0"/>
              <a:t>v2.2, April 2015</a:t>
            </a:r>
            <a:endParaRPr lang="en-US" sz="1200" dirty="0"/>
          </a:p>
        </p:txBody>
      </p:sp>
      <p:pic>
        <p:nvPicPr>
          <p:cNvPr id="9" name="Picture 9" descr="G:\DOSA PROGRAMS\BIOMARKERS\QIBA\QIBA Graphic and Logo\QIBA Logo with New RSNA Logo\QIBA_logo_6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4500562"/>
            <a:ext cx="1219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2"/>
          <p:cNvSpPr>
            <a:spLocks noGrp="1"/>
          </p:cNvSpPr>
          <p:nvPr>
            <p:ph type="title"/>
          </p:nvPr>
        </p:nvSpPr>
        <p:spPr>
          <a:xfrm>
            <a:off x="457200" y="133350"/>
            <a:ext cx="8229600" cy="609600"/>
          </a:xfrm>
        </p:spPr>
        <p:txBody>
          <a:bodyPr>
            <a:noAutofit/>
          </a:bodyPr>
          <a:lstStyle/>
          <a:p>
            <a:r>
              <a:rPr lang="en-US" smtClean="0"/>
              <a:t>Profile Template</a:t>
            </a:r>
            <a:endParaRPr lang="en-US" dirty="0"/>
          </a:p>
        </p:txBody>
      </p:sp>
    </p:spTree>
    <p:extLst>
      <p:ext uri="{BB962C8B-B14F-4D97-AF65-F5344CB8AC3E}">
        <p14:creationId xmlns:p14="http://schemas.microsoft.com/office/powerpoint/2010/main" val="180364615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495799" y="4743450"/>
            <a:ext cx="1905000" cy="342900"/>
          </a:xfrm>
        </p:spPr>
        <p:txBody>
          <a:bodyPr/>
          <a:lstStyle/>
          <a:p>
            <a:fld id="{724F1FC1-2848-5D40-8EF2-91CC7FFA3D69}" type="slidenum">
              <a:rPr lang="en-US" smtClean="0"/>
              <a:pPr/>
              <a:t>7</a:t>
            </a:fld>
            <a:endParaRPr lang="en-US"/>
          </a:p>
        </p:txBody>
      </p:sp>
      <p:pic>
        <p:nvPicPr>
          <p:cNvPr id="7" name="Picture 6"/>
          <p:cNvPicPr>
            <a:picLocks noChangeAspect="1"/>
          </p:cNvPicPr>
          <p:nvPr/>
        </p:nvPicPr>
        <p:blipFill>
          <a:blip r:embed="rId2"/>
          <a:stretch>
            <a:fillRect/>
          </a:stretch>
        </p:blipFill>
        <p:spPr>
          <a:xfrm>
            <a:off x="1676400" y="742951"/>
            <a:ext cx="5565592" cy="4349498"/>
          </a:xfrm>
          <a:prstGeom prst="rect">
            <a:avLst/>
          </a:prstGeom>
        </p:spPr>
      </p:pic>
      <p:sp>
        <p:nvSpPr>
          <p:cNvPr id="6" name="Rectangle 5"/>
          <p:cNvSpPr/>
          <p:nvPr/>
        </p:nvSpPr>
        <p:spPr bwMode="auto">
          <a:xfrm>
            <a:off x="1676405" y="4914900"/>
            <a:ext cx="3276599" cy="171450"/>
          </a:xfrm>
          <a:prstGeom prst="rect">
            <a:avLst/>
          </a:prstGeom>
          <a:noFill/>
          <a:ln w="285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Tx/>
              <a:buSzTx/>
              <a:buFontTx/>
              <a:buChar char="•"/>
              <a:tabLst/>
            </a:pPr>
            <a:endParaRPr kumimoji="0" lang="en-US" sz="2200" b="0" i="0" u="none" strike="noStrike" cap="none" normalizeH="0" baseline="0">
              <a:ln>
                <a:noFill/>
              </a:ln>
              <a:solidFill>
                <a:schemeClr val="tx1"/>
              </a:solidFill>
              <a:effectLst/>
              <a:latin typeface="Times New Roman" charset="0"/>
            </a:endParaRPr>
          </a:p>
        </p:txBody>
      </p:sp>
      <p:sp>
        <p:nvSpPr>
          <p:cNvPr id="8" name="TextBox 7"/>
          <p:cNvSpPr txBox="1"/>
          <p:nvPr/>
        </p:nvSpPr>
        <p:spPr>
          <a:xfrm>
            <a:off x="152400" y="4781551"/>
            <a:ext cx="1206330" cy="276999"/>
          </a:xfrm>
          <a:prstGeom prst="rect">
            <a:avLst/>
          </a:prstGeom>
          <a:noFill/>
        </p:spPr>
        <p:txBody>
          <a:bodyPr wrap="none" rtlCol="0">
            <a:spAutoFit/>
          </a:bodyPr>
          <a:lstStyle/>
          <a:p>
            <a:pPr>
              <a:buNone/>
            </a:pPr>
            <a:r>
              <a:rPr lang="en-US" sz="1200" dirty="0" smtClean="0"/>
              <a:t>v2.2, April 2015</a:t>
            </a:r>
            <a:endParaRPr lang="en-US" sz="1200" dirty="0"/>
          </a:p>
        </p:txBody>
      </p:sp>
      <p:pic>
        <p:nvPicPr>
          <p:cNvPr id="9" name="Picture 9" descr="G:\DOSA PROGRAMS\BIOMARKERS\QIBA\QIBA Graphic and Logo\QIBA Logo with New RSNA Logo\QIBA_logo_6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4500562"/>
            <a:ext cx="1219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a:xfrm>
            <a:off x="457200" y="133350"/>
            <a:ext cx="8229600" cy="609600"/>
          </a:xfrm>
        </p:spPr>
        <p:txBody>
          <a:bodyPr>
            <a:noAutofit/>
          </a:bodyPr>
          <a:lstStyle/>
          <a:p>
            <a:r>
              <a:rPr lang="en-US" smtClean="0"/>
              <a:t>Profile Template</a:t>
            </a:r>
            <a:endParaRPr lang="en-US" dirty="0"/>
          </a:p>
        </p:txBody>
      </p:sp>
    </p:spTree>
    <p:extLst>
      <p:ext uri="{BB962C8B-B14F-4D97-AF65-F5344CB8AC3E}">
        <p14:creationId xmlns:p14="http://schemas.microsoft.com/office/powerpoint/2010/main" val="169880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Profile Stages</a:t>
            </a:r>
            <a:endParaRPr lang="en-US" dirty="0"/>
          </a:p>
        </p:txBody>
      </p:sp>
      <p:sp>
        <p:nvSpPr>
          <p:cNvPr id="3" name="Content Placeholder 2"/>
          <p:cNvSpPr>
            <a:spLocks noGrp="1"/>
          </p:cNvSpPr>
          <p:nvPr>
            <p:ph idx="1"/>
          </p:nvPr>
        </p:nvSpPr>
        <p:spPr>
          <a:xfrm>
            <a:off x="381000" y="971550"/>
            <a:ext cx="8305800" cy="3810000"/>
          </a:xfrm>
        </p:spPr>
        <p:txBody>
          <a:bodyPr>
            <a:normAutofit fontScale="92500" lnSpcReduction="10000"/>
          </a:bodyPr>
          <a:lstStyle/>
          <a:p>
            <a:r>
              <a:rPr lang="en-US" dirty="0" smtClean="0"/>
              <a:t>Stage 1: Public Comment</a:t>
            </a:r>
          </a:p>
          <a:p>
            <a:pPr lvl="1"/>
            <a:r>
              <a:rPr lang="en-US" sz="1600" dirty="0" smtClean="0"/>
              <a:t>Biomarker Committee experts have drafted the profile and believe it is practical and expect it to achieve the claimed performance.</a:t>
            </a:r>
          </a:p>
          <a:p>
            <a:r>
              <a:rPr lang="en-US" dirty="0" smtClean="0"/>
              <a:t>Stage 2: Consensus</a:t>
            </a:r>
          </a:p>
          <a:p>
            <a:pPr lvl="1"/>
            <a:r>
              <a:rPr lang="en-US" sz="1600" dirty="0" smtClean="0"/>
              <a:t>The wider community has read the profile and believe it to be practical and expect it to achieve the claimed performance.</a:t>
            </a:r>
          </a:p>
          <a:p>
            <a:r>
              <a:rPr lang="en-US" dirty="0" smtClean="0"/>
              <a:t>Stage 3: Technically Confirmed</a:t>
            </a:r>
          </a:p>
          <a:p>
            <a:pPr lvl="1"/>
            <a:r>
              <a:rPr lang="en-US" sz="1600" dirty="0" smtClean="0"/>
              <a:t>Sites (at least 2 and with at least 2 vendor platforms) have implemented the profile and found it to be practical and expect it to achieve the claimed performance.</a:t>
            </a:r>
          </a:p>
          <a:p>
            <a:r>
              <a:rPr lang="en-US" dirty="0" smtClean="0"/>
              <a:t>Stage 4: Claim Confirmed</a:t>
            </a:r>
          </a:p>
          <a:p>
            <a:pPr lvl="1"/>
            <a:r>
              <a:rPr lang="en-US" sz="1600" dirty="0" smtClean="0"/>
              <a:t>Sites </a:t>
            </a:r>
            <a:r>
              <a:rPr lang="en-US" sz="1600" dirty="0"/>
              <a:t>(at least 2 and with at least 2 vendor platforms) </a:t>
            </a:r>
            <a:r>
              <a:rPr lang="en-US" sz="1600" dirty="0" smtClean="0"/>
              <a:t>have implemented the profile and found it achieved the claimed performance.</a:t>
            </a:r>
          </a:p>
          <a:p>
            <a:r>
              <a:rPr lang="en-US" dirty="0" smtClean="0"/>
              <a:t>Stage 5: Clinically Confirmed</a:t>
            </a:r>
          </a:p>
          <a:p>
            <a:pPr lvl="1"/>
            <a:r>
              <a:rPr lang="en-US" sz="1600" dirty="0" smtClean="0"/>
              <a:t>Many sites have implemented the profile and demonstrated the claimed performance is widely achievable.</a:t>
            </a:r>
          </a:p>
        </p:txBody>
      </p:sp>
      <p:sp>
        <p:nvSpPr>
          <p:cNvPr id="4" name="TextBox 3"/>
          <p:cNvSpPr txBox="1"/>
          <p:nvPr/>
        </p:nvSpPr>
        <p:spPr>
          <a:xfrm>
            <a:off x="152400" y="4832434"/>
            <a:ext cx="3289683" cy="253916"/>
          </a:xfrm>
          <a:prstGeom prst="rect">
            <a:avLst/>
          </a:prstGeom>
          <a:noFill/>
        </p:spPr>
        <p:txBody>
          <a:bodyPr wrap="none" rtlCol="0">
            <a:spAutoFit/>
          </a:bodyPr>
          <a:lstStyle/>
          <a:p>
            <a:r>
              <a:rPr lang="en-US" sz="1050" dirty="0">
                <a:latin typeface="+mj-lt"/>
              </a:rPr>
              <a:t>http://</a:t>
            </a:r>
            <a:r>
              <a:rPr lang="en-US" sz="1050" dirty="0" err="1">
                <a:latin typeface="+mj-lt"/>
              </a:rPr>
              <a:t>qibawiki.rsna.org</a:t>
            </a:r>
            <a:r>
              <a:rPr lang="en-US" sz="1050" dirty="0">
                <a:latin typeface="+mj-lt"/>
              </a:rPr>
              <a:t>/</a:t>
            </a:r>
            <a:r>
              <a:rPr lang="en-US" sz="1050" dirty="0" err="1">
                <a:latin typeface="+mj-lt"/>
              </a:rPr>
              <a:t>index.php</a:t>
            </a:r>
            <a:r>
              <a:rPr lang="en-US" sz="1050" dirty="0">
                <a:latin typeface="+mj-lt"/>
              </a:rPr>
              <a:t>/</a:t>
            </a:r>
            <a:r>
              <a:rPr lang="en-US" sz="1050" dirty="0" err="1">
                <a:latin typeface="+mj-lt"/>
              </a:rPr>
              <a:t>QIBA_Profile_Stages</a:t>
            </a:r>
            <a:endParaRPr lang="en-US" sz="1050" dirty="0">
              <a:latin typeface="+mj-lt"/>
            </a:endParaRPr>
          </a:p>
        </p:txBody>
      </p:sp>
    </p:spTree>
    <p:extLst>
      <p:ext uri="{BB962C8B-B14F-4D97-AF65-F5344CB8AC3E}">
        <p14:creationId xmlns:p14="http://schemas.microsoft.com/office/powerpoint/2010/main" val="355408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381000" y="971550"/>
            <a:ext cx="8305800" cy="4114800"/>
          </a:xfrm>
        </p:spPr>
        <p:txBody>
          <a:bodyPr>
            <a:normAutofit fontScale="92500" lnSpcReduction="10000"/>
          </a:bodyPr>
          <a:lstStyle/>
          <a:p>
            <a:pPr>
              <a:lnSpc>
                <a:spcPct val="100000"/>
              </a:lnSpc>
            </a:pPr>
            <a:r>
              <a:rPr lang="en-US" altLang="en-US" sz="2400" dirty="0" smtClean="0">
                <a:solidFill>
                  <a:schemeClr val="tx1">
                    <a:lumMod val="85000"/>
                  </a:schemeClr>
                </a:solidFill>
                <a:ea typeface="ＭＳ Ｐゴシック" panose="020B0600070205080204" pitchFamily="34" charset="-128"/>
              </a:rPr>
              <a:t>Over 850 individuals have joined the QIBA effort, representing all major stakeholders in the quantitative imaging initiative:</a:t>
            </a:r>
          </a:p>
          <a:p>
            <a:pPr lvl="1"/>
            <a:r>
              <a:rPr lang="en-US" altLang="en-US" sz="1600" dirty="0" smtClean="0">
                <a:solidFill>
                  <a:schemeClr val="tx1">
                    <a:lumMod val="85000"/>
                  </a:schemeClr>
                </a:solidFill>
                <a:ea typeface="ＭＳ Ｐゴシック" panose="020B0600070205080204" pitchFamily="34" charset="-128"/>
              </a:rPr>
              <a:t>Radiologists</a:t>
            </a:r>
          </a:p>
          <a:p>
            <a:pPr lvl="1"/>
            <a:r>
              <a:rPr lang="en-US" altLang="en-US" sz="1600" dirty="0" smtClean="0">
                <a:solidFill>
                  <a:schemeClr val="tx1">
                    <a:lumMod val="85000"/>
                  </a:schemeClr>
                </a:solidFill>
                <a:ea typeface="ＭＳ Ｐゴシック" panose="020B0600070205080204" pitchFamily="34" charset="-128"/>
              </a:rPr>
              <a:t>Imaging scientists</a:t>
            </a:r>
          </a:p>
          <a:p>
            <a:pPr lvl="1"/>
            <a:r>
              <a:rPr lang="en-US" altLang="en-US" sz="1600" dirty="0" smtClean="0">
                <a:solidFill>
                  <a:schemeClr val="tx1">
                    <a:lumMod val="85000"/>
                  </a:schemeClr>
                </a:solidFill>
                <a:ea typeface="ＭＳ Ｐゴシック" panose="020B0600070205080204" pitchFamily="34" charset="-128"/>
              </a:rPr>
              <a:t>Pharmaceutical companies</a:t>
            </a:r>
          </a:p>
          <a:p>
            <a:pPr lvl="1"/>
            <a:r>
              <a:rPr lang="en-US" altLang="en-US" sz="1600" dirty="0" smtClean="0">
                <a:solidFill>
                  <a:schemeClr val="tx1">
                    <a:lumMod val="85000"/>
                  </a:schemeClr>
                </a:solidFill>
                <a:ea typeface="ＭＳ Ｐゴシック" panose="020B0600070205080204" pitchFamily="34" charset="-128"/>
              </a:rPr>
              <a:t>Imaging device companies</a:t>
            </a:r>
          </a:p>
          <a:p>
            <a:pPr lvl="1"/>
            <a:r>
              <a:rPr lang="en-US" altLang="en-US" sz="1600" dirty="0" smtClean="0">
                <a:solidFill>
                  <a:schemeClr val="tx1">
                    <a:lumMod val="85000"/>
                  </a:schemeClr>
                </a:solidFill>
                <a:ea typeface="ＭＳ Ｐゴシック" panose="020B0600070205080204" pitchFamily="34" charset="-128"/>
              </a:rPr>
              <a:t>Imaging informatics and other software companies</a:t>
            </a:r>
          </a:p>
          <a:p>
            <a:pPr lvl="1"/>
            <a:r>
              <a:rPr lang="en-US" altLang="en-US" sz="1600" dirty="0" smtClean="0">
                <a:solidFill>
                  <a:schemeClr val="tx1">
                    <a:lumMod val="85000"/>
                  </a:schemeClr>
                </a:solidFill>
                <a:ea typeface="ＭＳ Ｐゴシック" panose="020B0600070205080204" pitchFamily="34" charset="-128"/>
              </a:rPr>
              <a:t>Government agencies</a:t>
            </a:r>
          </a:p>
          <a:p>
            <a:pPr lvl="1"/>
            <a:r>
              <a:rPr lang="en-US" altLang="en-US" sz="1600" dirty="0" smtClean="0">
                <a:solidFill>
                  <a:schemeClr val="tx1">
                    <a:lumMod val="85000"/>
                  </a:schemeClr>
                </a:solidFill>
                <a:ea typeface="ＭＳ Ｐゴシック" panose="020B0600070205080204" pitchFamily="34" charset="-128"/>
              </a:rPr>
              <a:t>Professional societies</a:t>
            </a:r>
          </a:p>
          <a:p>
            <a:pPr lvl="1"/>
            <a:r>
              <a:rPr lang="en-US" altLang="en-US" sz="1600" dirty="0" smtClean="0">
                <a:solidFill>
                  <a:schemeClr val="tx1">
                    <a:lumMod val="85000"/>
                  </a:schemeClr>
                </a:solidFill>
                <a:ea typeface="ＭＳ Ｐゴシック" panose="020B0600070205080204" pitchFamily="34" charset="-128"/>
              </a:rPr>
              <a:t>Clinical trialists and clinicians</a:t>
            </a:r>
          </a:p>
          <a:p>
            <a:pPr lvl="1"/>
            <a:r>
              <a:rPr lang="en-US" altLang="en-US" sz="1600" dirty="0" smtClean="0">
                <a:solidFill>
                  <a:schemeClr val="tx1">
                    <a:lumMod val="85000"/>
                  </a:schemeClr>
                </a:solidFill>
                <a:ea typeface="ＭＳ Ｐゴシック" panose="020B0600070205080204" pitchFamily="34" charset="-128"/>
              </a:rPr>
              <a:t>Statisticians and </a:t>
            </a:r>
            <a:r>
              <a:rPr lang="en-US" altLang="en-US" sz="1600" dirty="0" err="1" smtClean="0">
                <a:solidFill>
                  <a:schemeClr val="tx1">
                    <a:lumMod val="85000"/>
                  </a:schemeClr>
                </a:solidFill>
                <a:ea typeface="ＭＳ Ｐゴシック" panose="020B0600070205080204" pitchFamily="34" charset="-128"/>
              </a:rPr>
              <a:t>metrologists</a:t>
            </a:r>
            <a:r>
              <a:rPr lang="en-US" altLang="en-US" sz="1600" dirty="0" smtClean="0">
                <a:solidFill>
                  <a:schemeClr val="tx1">
                    <a:lumMod val="85000"/>
                  </a:schemeClr>
                </a:solidFill>
                <a:ea typeface="ＭＳ Ｐゴシック" panose="020B0600070205080204" pitchFamily="34" charset="-128"/>
              </a:rPr>
              <a:t> </a:t>
            </a:r>
          </a:p>
          <a:p>
            <a:pPr>
              <a:lnSpc>
                <a:spcPct val="100000"/>
              </a:lnSpc>
            </a:pPr>
            <a:r>
              <a:rPr lang="en-US" altLang="en-US" sz="2400" dirty="0" smtClean="0">
                <a:solidFill>
                  <a:schemeClr val="tx1">
                    <a:lumMod val="85000"/>
                  </a:schemeClr>
                </a:solidFill>
                <a:ea typeface="ＭＳ Ｐゴシック" panose="020B0600070205080204" pitchFamily="34" charset="-128"/>
              </a:rPr>
              <a:t>297 individuals from over 100 companies, 20 from the FDA, 46 from government (excluding FDA)</a:t>
            </a:r>
          </a:p>
          <a:p>
            <a:r>
              <a:rPr lang="en-US" altLang="en-US" sz="2400" dirty="0" smtClean="0">
                <a:solidFill>
                  <a:schemeClr val="tx1">
                    <a:lumMod val="85000"/>
                  </a:schemeClr>
                </a:solidFill>
                <a:ea typeface="ＭＳ Ｐゴシック" panose="020B0600070205080204" pitchFamily="34" charset="-128"/>
              </a:rPr>
              <a:t>Vast majority of stakeholder efforts are voluntary</a:t>
            </a:r>
          </a:p>
          <a:p>
            <a:pPr eaLnBrk="1" hangingPunct="1">
              <a:buFontTx/>
              <a:buNone/>
            </a:pPr>
            <a:endParaRPr lang="en-US" altLang="en-US" sz="2400" dirty="0">
              <a:solidFill>
                <a:schemeClr val="tx1">
                  <a:lumMod val="85000"/>
                </a:schemeClr>
              </a:solidFill>
              <a:ea typeface="ＭＳ Ｐゴシック" panose="020B0600070205080204" pitchFamily="34" charset="-128"/>
            </a:endParaRPr>
          </a:p>
        </p:txBody>
      </p:sp>
      <p:sp>
        <p:nvSpPr>
          <p:cNvPr id="2" name="Title 1"/>
          <p:cNvSpPr>
            <a:spLocks noGrp="1"/>
          </p:cNvSpPr>
          <p:nvPr>
            <p:ph type="title"/>
          </p:nvPr>
        </p:nvSpPr>
        <p:spPr/>
        <p:txBody>
          <a:bodyPr>
            <a:noAutofit/>
          </a:bodyPr>
          <a:lstStyle/>
          <a:p>
            <a:r>
              <a:rPr lang="en-US" dirty="0" smtClean="0"/>
              <a:t>Who Forms QIBA?</a:t>
            </a:r>
            <a:endParaRPr lang="en-US" dirty="0"/>
          </a:p>
        </p:txBody>
      </p:sp>
    </p:spTree>
    <p:extLst>
      <p:ext uri="{BB962C8B-B14F-4D97-AF65-F5344CB8AC3E}">
        <p14:creationId xmlns:p14="http://schemas.microsoft.com/office/powerpoint/2010/main" val="1081491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Depth</Template>
  <TotalTime>5213</TotalTime>
  <Words>1400</Words>
  <Application>Microsoft Office PowerPoint</Application>
  <PresentationFormat>On-screen Show (16:9)</PresentationFormat>
  <Paragraphs>225</Paragraphs>
  <Slides>17</Slides>
  <Notes>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Depth</vt:lpstr>
      <vt:lpstr>PowerPoint Presentation</vt:lpstr>
      <vt:lpstr>RSNA QIBA Approach</vt:lpstr>
      <vt:lpstr>Profile Template</vt:lpstr>
      <vt:lpstr>Example Claim Language</vt:lpstr>
      <vt:lpstr>Profile Template</vt:lpstr>
      <vt:lpstr>Profile Template</vt:lpstr>
      <vt:lpstr>Profile Template</vt:lpstr>
      <vt:lpstr>Profile Stages</vt:lpstr>
      <vt:lpstr>Who Forms QIBA?</vt:lpstr>
      <vt:lpstr>PowerPoint Presentation</vt:lpstr>
      <vt:lpstr>NIBIB Groundwork Project Funding</vt:lpstr>
      <vt:lpstr>Current Profile Status</vt:lpstr>
      <vt:lpstr>Current Profile Status</vt:lpstr>
      <vt:lpstr>Current Status</vt:lpstr>
      <vt:lpstr>Adoption of QIBA Products / Concepts</vt:lpstr>
      <vt:lpstr>Adoption of QIBA Products / Concepts</vt:lpstr>
      <vt:lpstr>Current QIBA Challenges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EDWARD F JACKSON</dc:creator>
  <cp:lastModifiedBy>JL</cp:lastModifiedBy>
  <cp:revision>229</cp:revision>
  <cp:lastPrinted>2016-05-22T18:27:09Z</cp:lastPrinted>
  <dcterms:created xsi:type="dcterms:W3CDTF">2015-11-10T14:14:32Z</dcterms:created>
  <dcterms:modified xsi:type="dcterms:W3CDTF">2016-08-09T19:12:32Z</dcterms:modified>
</cp:coreProperties>
</file>