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1017" r:id="rId2"/>
    <p:sldId id="854" r:id="rId3"/>
    <p:sldId id="856" r:id="rId4"/>
    <p:sldId id="857" r:id="rId5"/>
    <p:sldId id="999" r:id="rId6"/>
    <p:sldId id="1000" r:id="rId7"/>
    <p:sldId id="851" r:id="rId8"/>
    <p:sldId id="858" r:id="rId9"/>
    <p:sldId id="890" r:id="rId10"/>
    <p:sldId id="1014" r:id="rId11"/>
    <p:sldId id="431" r:id="rId12"/>
    <p:sldId id="1008" r:id="rId13"/>
    <p:sldId id="1007" r:id="rId14"/>
    <p:sldId id="381" r:id="rId15"/>
    <p:sldId id="383" r:id="rId16"/>
    <p:sldId id="1018" r:id="rId17"/>
    <p:sldId id="1019" r:id="rId18"/>
    <p:sldId id="1020" r:id="rId19"/>
    <p:sldId id="1023" r:id="rId20"/>
    <p:sldId id="1021" r:id="rId21"/>
    <p:sldId id="1022" r:id="rId22"/>
  </p:sldIdLst>
  <p:sldSz cx="9144000" cy="5143500" type="screen16x9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FFFF"/>
    <a:srgbClr val="E4F7FF"/>
    <a:srgbClr val="E2F5D5"/>
    <a:srgbClr val="E0DF99"/>
    <a:srgbClr val="D3D191"/>
    <a:srgbClr val="DDDDDD"/>
    <a:srgbClr val="B2B2B2"/>
    <a:srgbClr val="1C1C1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5" autoAdjust="0"/>
    <p:restoredTop sz="86054" autoAdjust="0"/>
  </p:normalViewPr>
  <p:slideViewPr>
    <p:cSldViewPr>
      <p:cViewPr varScale="1">
        <p:scale>
          <a:sx n="140" d="100"/>
          <a:sy n="140" d="100"/>
        </p:scale>
        <p:origin x="13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664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AF585-7E64-418A-9013-E25E838B5D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4F01F-2CBF-43B3-84E8-B5880D26593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QIBA Steering Committee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Jackson / </a:t>
          </a:r>
          <a:r>
            <a:rPr kumimoji="0" lang="en-US" altLang="en-US" sz="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Guimaraes</a:t>
          </a:r>
          <a:endParaRPr kumimoji="0" lang="en-US" altLang="en-US" sz="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6300B482-F6FE-4B3E-AE5F-3FC4A2E823C2}" type="parTrans" cxnId="{0F1E0E57-F70F-47D5-801F-2D8B8BFD929B}">
      <dgm:prSet/>
      <dgm:spPr/>
      <dgm:t>
        <a:bodyPr/>
        <a:lstStyle/>
        <a:p>
          <a:endParaRPr lang="en-US"/>
        </a:p>
      </dgm:t>
    </dgm:pt>
    <dgm:pt modelId="{CD31159F-4011-43F2-947A-9C27F163B9A4}" type="sibTrans" cxnId="{0F1E0E57-F70F-47D5-801F-2D8B8BFD929B}">
      <dgm:prSet/>
      <dgm:spPr/>
      <dgm:t>
        <a:bodyPr/>
        <a:lstStyle/>
        <a:p>
          <a:endParaRPr lang="en-US"/>
        </a:p>
      </dgm:t>
    </dgm:pt>
    <dgm:pt modelId="{00B60B3E-5250-4F88-9FDC-5EB06CD0A646}">
      <dgm:prSet custT="1"/>
      <dgm:spPr>
        <a:solidFill>
          <a:srgbClr val="008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CT Coordinating </a:t>
          </a:r>
          <a:r>
            <a:rPr kumimoji="0" lang="en-US" altLang="en-US" sz="7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Jarecha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Siegelman, Lynch</a:t>
          </a:r>
        </a:p>
      </dgm:t>
    </dgm:pt>
    <dgm:pt modelId="{A3C9C95E-65A0-4969-BBEE-4F676F53BFD9}" type="parTrans" cxnId="{4A489319-FA3F-4F5E-AFA8-9D83E57D797A}">
      <dgm:prSet/>
      <dgm:spPr/>
      <dgm:t>
        <a:bodyPr/>
        <a:lstStyle/>
        <a:p>
          <a:endParaRPr lang="en-US"/>
        </a:p>
      </dgm:t>
    </dgm:pt>
    <dgm:pt modelId="{4C97D9FC-4663-42BC-9C26-D0045621D8D4}" type="sibTrans" cxnId="{4A489319-FA3F-4F5E-AFA8-9D83E57D797A}">
      <dgm:prSet/>
      <dgm:spPr/>
      <dgm:t>
        <a:bodyPr/>
        <a:lstStyle/>
        <a:p>
          <a:endParaRPr lang="en-US"/>
        </a:p>
      </dgm:t>
    </dgm:pt>
    <dgm:pt modelId="{712916A6-99DB-4C0D-A31E-918AFD66629F}">
      <dgm:prSet custT="1"/>
      <dgm:spPr>
        <a:solidFill>
          <a:srgbClr val="008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CT Volumetry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Jarecha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Samei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Siegelman</a:t>
          </a:r>
          <a:endParaRPr kumimoji="0" lang="en-US" altLang="en-US" sz="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44DF6072-30B6-4301-96D8-E6D5DC16E766}" type="parTrans" cxnId="{DC2B7629-C224-472B-8FF7-AF8EFC350728}">
      <dgm:prSet/>
      <dgm:spPr/>
      <dgm:t>
        <a:bodyPr/>
        <a:lstStyle/>
        <a:p>
          <a:endParaRPr lang="en-US"/>
        </a:p>
      </dgm:t>
    </dgm:pt>
    <dgm:pt modelId="{5F321C4B-2CE9-4286-95DD-1AA474B4E5AF}" type="sibTrans" cxnId="{DC2B7629-C224-472B-8FF7-AF8EFC350728}">
      <dgm:prSet/>
      <dgm:spPr/>
      <dgm:t>
        <a:bodyPr/>
        <a:lstStyle/>
        <a:p>
          <a:endParaRPr lang="en-US"/>
        </a:p>
      </dgm:t>
    </dgm:pt>
    <dgm:pt modelId="{4702B546-4137-43F3-BAE4-BC7840C9B787}">
      <dgm:prSet custT="1"/>
      <dgm:spPr>
        <a:solidFill>
          <a:srgbClr val="008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Lung Density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Lynch, Fain,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Fuld</a:t>
          </a:r>
          <a:endParaRPr kumimoji="0" lang="en-US" altLang="en-US" sz="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012E8DAE-55EC-41EE-9241-47E737ECE7D3}" type="parTrans" cxnId="{B3203283-20FF-441A-B76B-7440A2D65276}">
      <dgm:prSet/>
      <dgm:spPr/>
      <dgm:t>
        <a:bodyPr/>
        <a:lstStyle/>
        <a:p>
          <a:endParaRPr lang="en-US"/>
        </a:p>
      </dgm:t>
    </dgm:pt>
    <dgm:pt modelId="{E8B6FB49-EE84-4FC3-9E63-00194FB0AAA7}" type="sibTrans" cxnId="{B3203283-20FF-441A-B76B-7440A2D65276}">
      <dgm:prSet/>
      <dgm:spPr/>
      <dgm:t>
        <a:bodyPr/>
        <a:lstStyle/>
        <a:p>
          <a:endParaRPr lang="en-US"/>
        </a:p>
      </dgm:t>
    </dgm:pt>
    <dgm:pt modelId="{4C62AE51-B68B-44B3-9DF2-2BA4D9FCAD0E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NM Coordinating </a:t>
          </a:r>
          <a:r>
            <a:rPr kumimoji="0" lang="en-US" altLang="en-US" sz="7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Wahl, Mozley, Smith</a:t>
          </a:r>
        </a:p>
      </dgm:t>
    </dgm:pt>
    <dgm:pt modelId="{817B3C3F-C9B1-4671-A730-67D7324324DD}" type="parTrans" cxnId="{27E0E92D-5BAD-4C8F-B796-0396F30F62DB}">
      <dgm:prSet/>
      <dgm:spPr/>
      <dgm:t>
        <a:bodyPr/>
        <a:lstStyle/>
        <a:p>
          <a:endParaRPr lang="en-US"/>
        </a:p>
      </dgm:t>
    </dgm:pt>
    <dgm:pt modelId="{158DD0E8-8223-4A5C-BE00-BE9CA3BAF394}" type="sibTrans" cxnId="{27E0E92D-5BAD-4C8F-B796-0396F30F62DB}">
      <dgm:prSet/>
      <dgm:spPr/>
      <dgm:t>
        <a:bodyPr/>
        <a:lstStyle/>
        <a:p>
          <a:endParaRPr lang="en-US"/>
        </a:p>
      </dgm:t>
    </dgm:pt>
    <dgm:pt modelId="{1A81E838-3B6F-4D2F-8BBB-1AA077BE3E12}">
      <dgm:prSet custT="1"/>
      <dgm:spPr>
        <a:solidFill>
          <a:srgbClr val="3366FF"/>
        </a:solidFill>
        <a:ln>
          <a:solidFill>
            <a:srgbClr val="CCFF99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FDG-PET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Sunderland,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Subramaniam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Wollenweber</a:t>
          </a:r>
          <a:endParaRPr kumimoji="0" lang="en-US" altLang="en-US" sz="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A1AC7BD2-F520-457A-8D98-EFB8F223677B}" type="parTrans" cxnId="{2A75D7FF-A563-4B34-A2EA-DF53943EAE37}">
      <dgm:prSet/>
      <dgm:spPr/>
      <dgm:t>
        <a:bodyPr/>
        <a:lstStyle/>
        <a:p>
          <a:endParaRPr lang="en-US"/>
        </a:p>
      </dgm:t>
    </dgm:pt>
    <dgm:pt modelId="{E2DCAE79-C95E-45A7-9192-152ED46762E8}" type="sibTrans" cxnId="{2A75D7FF-A563-4B34-A2EA-DF53943EAE37}">
      <dgm:prSet/>
      <dgm:spPr/>
      <dgm:t>
        <a:bodyPr/>
        <a:lstStyle/>
        <a:p>
          <a:endParaRPr lang="en-US"/>
        </a:p>
      </dgm:t>
    </dgm:pt>
    <dgm:pt modelId="{64FE2C2C-907E-4E33-9B6D-9C585AC9F9B5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PET-Amyloid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Smith, Minoshima, Matthews</a:t>
          </a:r>
        </a:p>
      </dgm:t>
    </dgm:pt>
    <dgm:pt modelId="{3D034CCB-6B86-4168-9BC1-13799398D2BD}" type="parTrans" cxnId="{469D66B6-0AEE-476B-B153-BE8FCA592FF6}">
      <dgm:prSet/>
      <dgm:spPr/>
      <dgm:t>
        <a:bodyPr/>
        <a:lstStyle/>
        <a:p>
          <a:endParaRPr lang="en-US"/>
        </a:p>
      </dgm:t>
    </dgm:pt>
    <dgm:pt modelId="{A2A2E944-3E5F-4FB2-9B27-9225233F3B6F}" type="sibTrans" cxnId="{469D66B6-0AEE-476B-B153-BE8FCA592FF6}">
      <dgm:prSet/>
      <dgm:spPr/>
      <dgm:t>
        <a:bodyPr/>
        <a:lstStyle/>
        <a:p>
          <a:endParaRPr lang="en-US"/>
        </a:p>
      </dgm:t>
    </dgm:pt>
    <dgm:pt modelId="{C9EC0A60-5015-47E5-A2F0-869446EE98EA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MR Coordinating </a:t>
          </a:r>
          <a:r>
            <a:rPr kumimoji="0" lang="en-US" altLang="en-US" sz="7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Rosen,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Zahlmann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Elsinger</a:t>
          </a:r>
          <a:endParaRPr kumimoji="0" lang="en-US" altLang="en-US" sz="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25ED75BE-79E7-4A5C-86B4-FF3CD50D5A1C}" type="parTrans" cxnId="{E65987B9-A544-4821-AEE1-3BFD41924246}">
      <dgm:prSet/>
      <dgm:spPr/>
      <dgm:t>
        <a:bodyPr/>
        <a:lstStyle/>
        <a:p>
          <a:endParaRPr lang="en-US"/>
        </a:p>
      </dgm:t>
    </dgm:pt>
    <dgm:pt modelId="{2E385FAF-A8DF-437D-A40F-E916EABA28D1}" type="sibTrans" cxnId="{E65987B9-A544-4821-AEE1-3BFD41924246}">
      <dgm:prSet/>
      <dgm:spPr/>
      <dgm:t>
        <a:bodyPr/>
        <a:lstStyle/>
        <a:p>
          <a:endParaRPr lang="en-US"/>
        </a:p>
      </dgm:t>
    </dgm:pt>
    <dgm:pt modelId="{AEB73933-AF4B-49D7-A20C-5FC76EBAE325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ts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fMRI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Pillai, Mohamed,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Soltysik</a:t>
          </a:r>
          <a:endParaRPr kumimoji="0" lang="en-US" altLang="en-US" sz="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569592CC-6CFF-4854-A4B4-E9909817154D}" type="parTrans" cxnId="{E343CF5A-C0E8-44F8-B359-87F97FC867FC}">
      <dgm:prSet/>
      <dgm:spPr/>
      <dgm:t>
        <a:bodyPr/>
        <a:lstStyle/>
        <a:p>
          <a:endParaRPr lang="en-US"/>
        </a:p>
      </dgm:t>
    </dgm:pt>
    <dgm:pt modelId="{C146AB01-927C-4A9F-98F4-CBB4E9C89217}" type="sibTrans" cxnId="{E343CF5A-C0E8-44F8-B359-87F97FC867FC}">
      <dgm:prSet/>
      <dgm:spPr/>
      <dgm:t>
        <a:bodyPr/>
        <a:lstStyle/>
        <a:p>
          <a:endParaRPr lang="en-US"/>
        </a:p>
      </dgm:t>
    </dgm:pt>
    <dgm:pt modelId="{86EE53F5-2700-4158-99C3-0EAEBB8C80C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US Coordinating </a:t>
          </a:r>
          <a:r>
            <a:rPr kumimoji="0" lang="en-US" altLang="en-US" sz="7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Hall, </a:t>
          </a: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Garra</a:t>
          </a:r>
          <a:endParaRPr kumimoji="0" lang="en-US" altLang="en-US" sz="600" b="0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8A5B6572-4562-49B6-AE18-45D1699300E1}" type="parTrans" cxnId="{AF417E7D-6C31-4C70-BDAE-C5A6C6DC3388}">
      <dgm:prSet/>
      <dgm:spPr/>
      <dgm:t>
        <a:bodyPr/>
        <a:lstStyle/>
        <a:p>
          <a:endParaRPr lang="en-US"/>
        </a:p>
      </dgm:t>
    </dgm:pt>
    <dgm:pt modelId="{91751EC0-70E7-40B2-BBBF-4749C013AD33}" type="sibTrans" cxnId="{AF417E7D-6C31-4C70-BDAE-C5A6C6DC3388}">
      <dgm:prSet/>
      <dgm:spPr/>
      <dgm:t>
        <a:bodyPr/>
        <a:lstStyle/>
        <a:p>
          <a:endParaRPr lang="en-US"/>
        </a:p>
      </dgm:t>
    </dgm:pt>
    <dgm:pt modelId="{D5A1375F-C58B-4DFE-9DF3-26BBF0968CA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US SWS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Hall, Garra, Milkowski</a:t>
          </a:r>
        </a:p>
      </dgm:t>
    </dgm:pt>
    <dgm:pt modelId="{41349F54-1DAA-4AFA-9F5F-D3982B82A81E}" type="parTrans" cxnId="{0635ECA6-D662-46E5-B8B0-307D14663DBB}">
      <dgm:prSet/>
      <dgm:spPr/>
      <dgm:t>
        <a:bodyPr/>
        <a:lstStyle/>
        <a:p>
          <a:endParaRPr lang="en-US"/>
        </a:p>
      </dgm:t>
    </dgm:pt>
    <dgm:pt modelId="{F283A4A5-2D12-47A4-A2A9-0E2DA92543E3}" type="sibTrans" cxnId="{0635ECA6-D662-46E5-B8B0-307D14663DBB}">
      <dgm:prSet/>
      <dgm:spPr/>
      <dgm:t>
        <a:bodyPr/>
        <a:lstStyle/>
        <a:p>
          <a:endParaRPr lang="en-US"/>
        </a:p>
      </dgm:t>
    </dgm:pt>
    <dgm:pt modelId="{4D1CEDD9-3F80-40B4-B364-C50CF61D8968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2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Process </a:t>
          </a:r>
          <a:r>
            <a:rPr kumimoji="0" lang="en-US" altLang="en-US" sz="7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2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O’Donnell, Sullivan</a:t>
          </a:r>
        </a:p>
      </dgm:t>
    </dgm:pt>
    <dgm:pt modelId="{475552FE-BF1C-425B-A61B-0830B19FCB20}" type="parTrans" cxnId="{2B7BD466-4822-40FF-8488-829CC8A34CE2}">
      <dgm:prSet/>
      <dgm:spPr/>
      <dgm:t>
        <a:bodyPr/>
        <a:lstStyle/>
        <a:p>
          <a:endParaRPr lang="en-US"/>
        </a:p>
      </dgm:t>
    </dgm:pt>
    <dgm:pt modelId="{0DEBDF14-9667-420C-9818-61986A7FDCD7}" type="sibTrans" cxnId="{2B7BD466-4822-40FF-8488-829CC8A34CE2}">
      <dgm:prSet/>
      <dgm:spPr/>
      <dgm:t>
        <a:bodyPr/>
        <a:lstStyle/>
        <a:p>
          <a:endParaRPr lang="en-US"/>
        </a:p>
      </dgm:t>
    </dgm:pt>
    <dgm:pt modelId="{9F727641-A84E-4DD8-9166-45A8B07F649B}">
      <dgm:prSet custT="1"/>
      <dgm:spPr>
        <a:solidFill>
          <a:srgbClr val="0070C0"/>
        </a:solidFill>
      </dgm:spPr>
      <dgm:t>
        <a:bodyPr/>
        <a:lstStyle/>
        <a:p>
          <a:r>
            <a:rPr lang="en-US" sz="700" b="1" dirty="0">
              <a:solidFill>
                <a:schemeClr val="tx1"/>
              </a:solidFill>
              <a:latin typeface="+mn-lt"/>
            </a:rPr>
            <a:t>DW-MRI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dirty="0">
            <a:solidFill>
              <a:schemeClr val="tx1"/>
            </a:solidFill>
            <a:latin typeface="+mn-lt"/>
          </a:endParaRPr>
        </a:p>
        <a:p>
          <a:r>
            <a:rPr lang="en-US" sz="600" b="0" dirty="0">
              <a:solidFill>
                <a:schemeClr val="tx1"/>
              </a:solidFill>
              <a:latin typeface="+mn-lt"/>
            </a:rPr>
            <a:t>Boss, </a:t>
          </a:r>
          <a:r>
            <a:rPr lang="en-US" sz="600" b="0" dirty="0" err="1">
              <a:solidFill>
                <a:schemeClr val="tx1"/>
              </a:solidFill>
              <a:latin typeface="+mn-lt"/>
            </a:rPr>
            <a:t>Chenevert</a:t>
          </a:r>
          <a:endParaRPr lang="en-US" sz="600" b="0" dirty="0">
            <a:solidFill>
              <a:schemeClr val="tx1"/>
            </a:solidFill>
            <a:latin typeface="+mn-lt"/>
          </a:endParaRPr>
        </a:p>
      </dgm:t>
    </dgm:pt>
    <dgm:pt modelId="{3A4E310B-5BBA-49E7-907E-8BE96AAF6ACE}" type="parTrans" cxnId="{56AD5EBE-3DA3-4840-BD0F-280BBD7E0980}">
      <dgm:prSet/>
      <dgm:spPr/>
      <dgm:t>
        <a:bodyPr/>
        <a:lstStyle/>
        <a:p>
          <a:endParaRPr lang="en-US"/>
        </a:p>
      </dgm:t>
    </dgm:pt>
    <dgm:pt modelId="{2282DE5E-76F2-4F83-B990-1AEBB168C606}" type="sibTrans" cxnId="{56AD5EBE-3DA3-4840-BD0F-280BBD7E0980}">
      <dgm:prSet/>
      <dgm:spPr/>
      <dgm:t>
        <a:bodyPr/>
        <a:lstStyle/>
        <a:p>
          <a:endParaRPr lang="en-US"/>
        </a:p>
      </dgm:t>
    </dgm:pt>
    <dgm:pt modelId="{94F2E4CF-2771-4CD5-B640-EFE95D0BC9C6}">
      <dgm:prSet custT="1"/>
      <dgm:spPr>
        <a:solidFill>
          <a:srgbClr val="0070C0"/>
        </a:solidFill>
      </dgm:spPr>
      <dgm:t>
        <a:bodyPr/>
        <a:lstStyle/>
        <a:p>
          <a:r>
            <a:rPr lang="en-US" sz="700" b="1" dirty="0">
              <a:solidFill>
                <a:schemeClr val="tx1"/>
              </a:solidFill>
              <a:latin typeface="+mn-lt"/>
            </a:rPr>
            <a:t>DCE-MRI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dirty="0">
            <a:solidFill>
              <a:schemeClr val="tx1"/>
            </a:solidFill>
            <a:latin typeface="+mn-lt"/>
          </a:endParaRPr>
        </a:p>
        <a:p>
          <a:r>
            <a:rPr lang="en-US" sz="600" b="0" dirty="0">
              <a:solidFill>
                <a:schemeClr val="tx1"/>
              </a:solidFill>
              <a:latin typeface="+mn-lt"/>
            </a:rPr>
            <a:t>Laue, Chung</a:t>
          </a:r>
        </a:p>
      </dgm:t>
    </dgm:pt>
    <dgm:pt modelId="{8FEA1400-426B-4DC6-A40E-30331FCF2F72}" type="parTrans" cxnId="{982BF9B5-0654-43C3-8DB4-71D19D0579DA}">
      <dgm:prSet/>
      <dgm:spPr/>
      <dgm:t>
        <a:bodyPr/>
        <a:lstStyle/>
        <a:p>
          <a:endParaRPr lang="en-US"/>
        </a:p>
      </dgm:t>
    </dgm:pt>
    <dgm:pt modelId="{1F95CF84-6851-448D-B032-2236AFFCEFA0}" type="sibTrans" cxnId="{982BF9B5-0654-43C3-8DB4-71D19D0579DA}">
      <dgm:prSet/>
      <dgm:spPr/>
      <dgm:t>
        <a:bodyPr/>
        <a:lstStyle/>
        <a:p>
          <a:endParaRPr lang="en-US"/>
        </a:p>
      </dgm:t>
    </dgm:pt>
    <dgm:pt modelId="{41848463-7C56-419A-8CD1-CB96A0040132}">
      <dgm:prSet custT="1"/>
      <dgm:spPr>
        <a:solidFill>
          <a:srgbClr val="0070C0"/>
        </a:solidFill>
      </dgm:spPr>
      <dgm:t>
        <a:bodyPr/>
        <a:lstStyle/>
        <a:p>
          <a:r>
            <a:rPr lang="en-US" sz="700" b="1" dirty="0">
              <a:solidFill>
                <a:schemeClr val="tx1"/>
              </a:solidFill>
              <a:latin typeface="+mn-lt"/>
            </a:rPr>
            <a:t>DSC-MRI 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dirty="0">
            <a:solidFill>
              <a:schemeClr val="tx1"/>
            </a:solidFill>
            <a:latin typeface="+mn-lt"/>
          </a:endParaRPr>
        </a:p>
        <a:p>
          <a:r>
            <a:rPr lang="en-US" sz="600" b="0" dirty="0">
              <a:solidFill>
                <a:schemeClr val="tx1"/>
              </a:solidFill>
              <a:latin typeface="+mn-lt"/>
            </a:rPr>
            <a:t>Erickson, Wu</a:t>
          </a:r>
        </a:p>
      </dgm:t>
    </dgm:pt>
    <dgm:pt modelId="{DFAC7167-A2F4-4F64-B21F-7B3052F12C4C}" type="parTrans" cxnId="{DDE4108F-6E68-40A6-8E7B-7260554F7B9C}">
      <dgm:prSet/>
      <dgm:spPr/>
      <dgm:t>
        <a:bodyPr/>
        <a:lstStyle/>
        <a:p>
          <a:endParaRPr lang="en-US"/>
        </a:p>
      </dgm:t>
    </dgm:pt>
    <dgm:pt modelId="{420EA321-1E00-4768-8FA2-3565984188CF}" type="sibTrans" cxnId="{DDE4108F-6E68-40A6-8E7B-7260554F7B9C}">
      <dgm:prSet/>
      <dgm:spPr/>
      <dgm:t>
        <a:bodyPr/>
        <a:lstStyle/>
        <a:p>
          <a:endParaRPr lang="en-US"/>
        </a:p>
      </dgm:t>
    </dgm:pt>
    <dgm:pt modelId="{EE9CF544-A2A0-46BA-B135-ACE4D2FD6EB8}">
      <dgm:prSet custT="1"/>
      <dgm:spPr>
        <a:solidFill>
          <a:srgbClr val="008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  <a:latin typeface="+mn-lt"/>
            </a:rPr>
            <a:t>Volumetry Algorithm Challenge TF</a:t>
          </a:r>
        </a:p>
        <a:p>
          <a:pPr>
            <a:spcAft>
              <a:spcPct val="35000"/>
            </a:spcAft>
          </a:pPr>
          <a:r>
            <a:rPr lang="en-US" sz="600" b="0" dirty="0" err="1">
              <a:solidFill>
                <a:schemeClr val="tx1"/>
              </a:solidFill>
              <a:latin typeface="+mn-lt"/>
            </a:rPr>
            <a:t>Athelogou</a:t>
          </a:r>
          <a:endParaRPr lang="en-US" sz="600" b="0" dirty="0">
            <a:solidFill>
              <a:schemeClr val="tx1"/>
            </a:solidFill>
            <a:latin typeface="+mn-lt"/>
          </a:endParaRPr>
        </a:p>
      </dgm:t>
    </dgm:pt>
    <dgm:pt modelId="{AE4048DB-E267-4D2F-BEC0-14C11CC3D03A}" type="parTrans" cxnId="{64759469-8859-485A-B057-86635A28085A}">
      <dgm:prSet/>
      <dgm:spPr/>
      <dgm:t>
        <a:bodyPr/>
        <a:lstStyle/>
        <a:p>
          <a:endParaRPr lang="en-US"/>
        </a:p>
      </dgm:t>
    </dgm:pt>
    <dgm:pt modelId="{7CB1A7DE-09EC-413A-A510-D5446315ED9B}" type="sibTrans" cxnId="{64759469-8859-485A-B057-86635A28085A}">
      <dgm:prSet/>
      <dgm:spPr/>
      <dgm:t>
        <a:bodyPr/>
        <a:lstStyle/>
        <a:p>
          <a:endParaRPr lang="en-US"/>
        </a:p>
      </dgm:t>
    </dgm:pt>
    <dgm:pt modelId="{EBB9EA9E-73A3-411C-9490-1ED91FFCFFFD}">
      <dgm:prSet custT="1"/>
      <dgm:spPr>
        <a:solidFill>
          <a:srgbClr val="008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  <a:latin typeface="+mn-lt"/>
            </a:rPr>
            <a:t>Airway Measurement TF</a:t>
          </a:r>
        </a:p>
        <a:p>
          <a:pPr>
            <a:spcAft>
              <a:spcPts val="0"/>
            </a:spcAft>
          </a:pPr>
          <a:r>
            <a:rPr lang="en-US" sz="600" b="0" dirty="0">
              <a:solidFill>
                <a:schemeClr val="tx1"/>
              </a:solidFill>
              <a:latin typeface="+mn-lt"/>
            </a:rPr>
            <a:t>Fain</a:t>
          </a:r>
        </a:p>
      </dgm:t>
    </dgm:pt>
    <dgm:pt modelId="{CC432B18-D9EF-45EF-981A-79431B4F5CF2}" type="parTrans" cxnId="{429F2F06-41B0-4F13-BFA5-7C88349AEB14}">
      <dgm:prSet/>
      <dgm:spPr/>
      <dgm:t>
        <a:bodyPr/>
        <a:lstStyle/>
        <a:p>
          <a:endParaRPr lang="en-US"/>
        </a:p>
      </dgm:t>
    </dgm:pt>
    <dgm:pt modelId="{8F2BD37B-8C11-4AA8-B609-AAF3E4EC1EF8}" type="sibTrans" cxnId="{429F2F06-41B0-4F13-BFA5-7C88349AEB14}">
      <dgm:prSet/>
      <dgm:spPr/>
      <dgm:t>
        <a:bodyPr/>
        <a:lstStyle/>
        <a:p>
          <a:endParaRPr lang="en-US"/>
        </a:p>
      </dgm:t>
    </dgm:pt>
    <dgm:pt modelId="{4E3058DC-E5DC-4DBD-8B75-16B64F44BD5E}">
      <dgm:prSet custT="1"/>
      <dgm:spPr>
        <a:solidFill>
          <a:srgbClr val="3366FF"/>
        </a:solidFill>
      </dgm:spPr>
      <dgm:t>
        <a:bodyPr/>
        <a:lstStyle/>
        <a:p>
          <a:r>
            <a:rPr lang="en-US" sz="700" b="1" dirty="0">
              <a:solidFill>
                <a:schemeClr val="tx1"/>
              </a:solidFill>
            </a:rPr>
            <a:t>Tc-99m Body: Oncology &amp; Immunology Biomarker </a:t>
          </a:r>
          <a:r>
            <a:rPr lang="en-US" sz="700" b="1" dirty="0" err="1">
              <a:solidFill>
                <a:schemeClr val="tx1"/>
              </a:solidFill>
            </a:rPr>
            <a:t>Cmte</a:t>
          </a:r>
          <a:endParaRPr kumimoji="0" lang="en-US" altLang="en-US" sz="7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r>
            <a:rPr kumimoji="0" 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Dewaraja</a:t>
          </a:r>
          <a:r>
            <a: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Miyaoka</a:t>
          </a:r>
          <a:endParaRPr lang="en-US" sz="600" b="0" dirty="0">
            <a:solidFill>
              <a:schemeClr val="tx1"/>
            </a:solidFill>
          </a:endParaRPr>
        </a:p>
      </dgm:t>
    </dgm:pt>
    <dgm:pt modelId="{6A392C59-B011-4EA4-8998-F3AD0FC8124E}" type="parTrans" cxnId="{FCCB50B5-4019-4B30-A3ED-AFED62BBC2FB}">
      <dgm:prSet/>
      <dgm:spPr/>
      <dgm:t>
        <a:bodyPr/>
        <a:lstStyle/>
        <a:p>
          <a:endParaRPr lang="en-US"/>
        </a:p>
      </dgm:t>
    </dgm:pt>
    <dgm:pt modelId="{BA7DA6F1-D52E-4DBC-8E24-9B581A230B89}" type="sibTrans" cxnId="{FCCB50B5-4019-4B30-A3ED-AFED62BBC2FB}">
      <dgm:prSet/>
      <dgm:spPr/>
      <dgm:t>
        <a:bodyPr/>
        <a:lstStyle/>
        <a:p>
          <a:endParaRPr lang="en-US"/>
        </a:p>
      </dgm:t>
    </dgm:pt>
    <dgm:pt modelId="{287AADD0-AA55-467E-A161-02552E778309}">
      <dgm:prSet custT="1"/>
      <dgm:spPr>
        <a:solidFill>
          <a:srgbClr val="008000"/>
        </a:solidFill>
      </dgm:spPr>
      <dgm:t>
        <a:bodyPr/>
        <a:lstStyle/>
        <a:p>
          <a:r>
            <a:rPr lang="en-US" sz="700" b="1" dirty="0">
              <a:solidFill>
                <a:schemeClr val="tx1"/>
              </a:solidFill>
              <a:latin typeface="+mn-lt"/>
            </a:rPr>
            <a:t>Small Lung Nodule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dirty="0">
            <a:solidFill>
              <a:schemeClr val="tx1"/>
            </a:solidFill>
            <a:latin typeface="+mn-lt"/>
          </a:endParaRPr>
        </a:p>
        <a:p>
          <a:r>
            <a:rPr lang="en-US" sz="600" b="0" dirty="0">
              <a:solidFill>
                <a:schemeClr val="tx1"/>
              </a:solidFill>
              <a:latin typeface="+mn-lt"/>
            </a:rPr>
            <a:t>Gierada, Mulshine, Armato</a:t>
          </a:r>
        </a:p>
      </dgm:t>
    </dgm:pt>
    <dgm:pt modelId="{CCBD0197-C6AB-4885-9BCB-C1D67C699CFA}" type="parTrans" cxnId="{C2AAB0CD-183C-427F-B6EE-EEBE7E1857ED}">
      <dgm:prSet/>
      <dgm:spPr/>
      <dgm:t>
        <a:bodyPr/>
        <a:lstStyle/>
        <a:p>
          <a:endParaRPr lang="en-US"/>
        </a:p>
      </dgm:t>
    </dgm:pt>
    <dgm:pt modelId="{7296F4E5-C1BD-4B38-ACB2-45409FB2E354}" type="sibTrans" cxnId="{C2AAB0CD-183C-427F-B6EE-EEBE7E1857ED}">
      <dgm:prSet/>
      <dgm:spPr/>
      <dgm:t>
        <a:bodyPr/>
        <a:lstStyle/>
        <a:p>
          <a:endParaRPr lang="en-US"/>
        </a:p>
      </dgm:t>
    </dgm:pt>
    <dgm:pt modelId="{E483DAFF-B23F-40AF-B50E-B19D9C0AB5E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600" b="1" dirty="0">
              <a:solidFill>
                <a:schemeClr val="tx1"/>
              </a:solidFill>
              <a:latin typeface="+mn-lt"/>
            </a:rPr>
            <a:t>QIBA/</a:t>
          </a:r>
          <a:r>
            <a:rPr lang="en-US" sz="600" b="1" dirty="0" err="1">
              <a:solidFill>
                <a:schemeClr val="tx1"/>
              </a:solidFill>
              <a:latin typeface="+mn-lt"/>
            </a:rPr>
            <a:t>fNIH</a:t>
          </a:r>
          <a:r>
            <a:rPr lang="en-US" sz="600" b="1" dirty="0">
              <a:solidFill>
                <a:schemeClr val="tx1"/>
              </a:solidFill>
              <a:latin typeface="+mn-lt"/>
            </a:rPr>
            <a:t> FDA Biomarker Qualification Partnership</a:t>
          </a:r>
        </a:p>
      </dgm:t>
    </dgm:pt>
    <dgm:pt modelId="{CF8B3AA5-6D9E-4343-A2EF-DB08710899A5}" type="parTrans" cxnId="{C24DF693-26D2-4EAC-9803-FE5212B4D65E}">
      <dgm:prSet/>
      <dgm:spPr/>
      <dgm:t>
        <a:bodyPr/>
        <a:lstStyle/>
        <a:p>
          <a:endParaRPr lang="en-US"/>
        </a:p>
      </dgm:t>
    </dgm:pt>
    <dgm:pt modelId="{85F02253-1258-465C-AB4F-388571FF4DDE}" type="sibTrans" cxnId="{C24DF693-26D2-4EAC-9803-FE5212B4D65E}">
      <dgm:prSet/>
      <dgm:spPr/>
      <dgm:t>
        <a:bodyPr/>
        <a:lstStyle/>
        <a:p>
          <a:endParaRPr lang="en-US"/>
        </a:p>
      </dgm:t>
    </dgm:pt>
    <dgm:pt modelId="{3366D026-17F4-4C5D-B98C-F0F25C9D952B}">
      <dgm:prSet custT="1"/>
      <dgm:spPr>
        <a:solidFill>
          <a:srgbClr val="303030"/>
        </a:solidFill>
      </dgm:spPr>
      <dgm:t>
        <a:bodyPr/>
        <a:lstStyle/>
        <a:p>
          <a:r>
            <a:rPr lang="en-US" sz="600" b="1" dirty="0">
              <a:solidFill>
                <a:schemeClr val="tx1"/>
              </a:solidFill>
              <a:latin typeface="+mn-lt"/>
            </a:rPr>
            <a:t>QIBA/</a:t>
          </a:r>
          <a:r>
            <a:rPr lang="en-US" sz="600" b="1" dirty="0" err="1">
              <a:solidFill>
                <a:schemeClr val="tx1"/>
              </a:solidFill>
              <a:latin typeface="+mn-lt"/>
            </a:rPr>
            <a:t>fNIH</a:t>
          </a:r>
          <a:r>
            <a:rPr lang="en-US" sz="600" b="1" dirty="0">
              <a:solidFill>
                <a:schemeClr val="tx1"/>
              </a:solidFill>
              <a:latin typeface="+mn-lt"/>
            </a:rPr>
            <a:t> FDA Biomarker Qualification Partnership</a:t>
          </a:r>
        </a:p>
      </dgm:t>
    </dgm:pt>
    <dgm:pt modelId="{C979AC5B-9AED-4526-B24A-8EF4E6683C20}" type="parTrans" cxnId="{078B149F-C3C0-4220-8A47-ADE81BD75A9E}">
      <dgm:prSet/>
      <dgm:spPr/>
      <dgm:t>
        <a:bodyPr/>
        <a:lstStyle/>
        <a:p>
          <a:endParaRPr lang="en-US"/>
        </a:p>
      </dgm:t>
    </dgm:pt>
    <dgm:pt modelId="{981EA0D7-74C3-480E-9AD6-A812BC3673D8}" type="sibTrans" cxnId="{078B149F-C3C0-4220-8A47-ADE81BD75A9E}">
      <dgm:prSet/>
      <dgm:spPr/>
      <dgm:t>
        <a:bodyPr/>
        <a:lstStyle/>
        <a:p>
          <a:endParaRPr lang="en-US"/>
        </a:p>
      </dgm:t>
    </dgm:pt>
    <dgm:pt modelId="{528CD841-67BA-4D0D-918A-31C483D6AC4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</a:rPr>
            <a:t>QIDW Oversight </a:t>
          </a:r>
          <a:r>
            <a:rPr lang="en-US" sz="700" b="1" dirty="0" err="1">
              <a:solidFill>
                <a:schemeClr val="tx1"/>
              </a:solidFill>
            </a:rPr>
            <a:t>Cmte</a:t>
          </a:r>
          <a:endParaRPr lang="en-US" sz="7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600" b="0" dirty="0">
              <a:solidFill>
                <a:schemeClr val="tx1"/>
              </a:solidFill>
            </a:rPr>
            <a:t>Erickson</a:t>
          </a:r>
          <a:endParaRPr lang="en-US" sz="600" b="1" dirty="0">
            <a:solidFill>
              <a:schemeClr val="tx1"/>
            </a:solidFill>
          </a:endParaRPr>
        </a:p>
      </dgm:t>
    </dgm:pt>
    <dgm:pt modelId="{6DD881C3-B068-4179-A76D-7794B8A8C0B1}" type="parTrans" cxnId="{018286DE-A68C-47B3-B8DE-300E82A6B9C1}">
      <dgm:prSet/>
      <dgm:spPr/>
      <dgm:t>
        <a:bodyPr/>
        <a:lstStyle/>
        <a:p>
          <a:endParaRPr lang="en-US"/>
        </a:p>
      </dgm:t>
    </dgm:pt>
    <dgm:pt modelId="{E8FC5475-FD37-47D2-AA8B-646B3B010EC0}" type="sibTrans" cxnId="{018286DE-A68C-47B3-B8DE-300E82A6B9C1}">
      <dgm:prSet/>
      <dgm:spPr/>
      <dgm:t>
        <a:bodyPr/>
        <a:lstStyle/>
        <a:p>
          <a:endParaRPr lang="en-US"/>
        </a:p>
      </dgm:t>
    </dgm:pt>
    <dgm:pt modelId="{AB1869A8-F62E-4085-AD5F-5C5F98FC7291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  <a:latin typeface="+mn-lt"/>
            </a:rPr>
            <a:t>MRE Biomarker Cmte</a:t>
          </a:r>
        </a:p>
        <a:p>
          <a:pPr>
            <a:spcAft>
              <a:spcPct val="35000"/>
            </a:spcAft>
          </a:pPr>
          <a:r>
            <a:rPr lang="en-US" sz="600" b="0" dirty="0">
              <a:solidFill>
                <a:schemeClr val="tx1"/>
              </a:solidFill>
              <a:latin typeface="+mn-lt"/>
            </a:rPr>
            <a:t>Cole, </a:t>
          </a:r>
          <a:r>
            <a:rPr lang="en-US" sz="600" b="0" dirty="0" err="1">
              <a:solidFill>
                <a:schemeClr val="tx1"/>
              </a:solidFill>
              <a:latin typeface="+mn-lt"/>
            </a:rPr>
            <a:t>Ehman</a:t>
          </a:r>
          <a:endParaRPr lang="en-US" sz="600" b="0" dirty="0"/>
        </a:p>
      </dgm:t>
    </dgm:pt>
    <dgm:pt modelId="{3A90BF7E-0B3F-4058-9805-F847739D2F91}" type="parTrans" cxnId="{91B0D6AB-A1FB-4B3E-A5AB-5B6DF4A4C8A7}">
      <dgm:prSet/>
      <dgm:spPr/>
      <dgm:t>
        <a:bodyPr/>
        <a:lstStyle/>
        <a:p>
          <a:endParaRPr lang="en-US"/>
        </a:p>
      </dgm:t>
    </dgm:pt>
    <dgm:pt modelId="{88BC1706-F372-490F-8C6E-13BDFC3D7D0F}" type="sibTrans" cxnId="{91B0D6AB-A1FB-4B3E-A5AB-5B6DF4A4C8A7}">
      <dgm:prSet/>
      <dgm:spPr/>
      <dgm:t>
        <a:bodyPr/>
        <a:lstStyle/>
        <a:p>
          <a:endParaRPr lang="en-US"/>
        </a:p>
      </dgm:t>
    </dgm:pt>
    <dgm:pt modelId="{09321A4A-9355-4768-AD68-84A5F4D39FB9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fMRI Bias TF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Voyvodic</a:t>
          </a:r>
          <a:r>
            <a: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</a:t>
          </a:r>
        </a:p>
      </dgm:t>
    </dgm:pt>
    <dgm:pt modelId="{225FC6B3-38E2-48E9-AF65-E8C18670C262}" type="parTrans" cxnId="{0DA0B30B-D6E8-4029-9200-D46018604E8C}">
      <dgm:prSet/>
      <dgm:spPr/>
      <dgm:t>
        <a:bodyPr/>
        <a:lstStyle/>
        <a:p>
          <a:endParaRPr lang="en-US"/>
        </a:p>
      </dgm:t>
    </dgm:pt>
    <dgm:pt modelId="{08892A37-E224-4CEF-892C-3565EBCA6F55}" type="sibTrans" cxnId="{0DA0B30B-D6E8-4029-9200-D46018604E8C}">
      <dgm:prSet/>
      <dgm:spPr/>
      <dgm:t>
        <a:bodyPr/>
        <a:lstStyle/>
        <a:p>
          <a:endParaRPr lang="en-US"/>
        </a:p>
      </dgm:t>
    </dgm:pt>
    <dgm:pt modelId="{5531A4CB-8A6E-BB4E-A42C-7E4A42EB7B5A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700" b="1" dirty="0"/>
            <a:t>Proton Density Fat Fraction Biomarker </a:t>
          </a:r>
          <a:r>
            <a:rPr lang="en-US" sz="700" b="1" dirty="0" err="1"/>
            <a:t>Cmte</a:t>
          </a:r>
          <a:endParaRPr lang="en-US" sz="700" b="1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600" b="0" dirty="0"/>
            <a:t>Reeder, </a:t>
          </a:r>
          <a:r>
            <a:rPr lang="en-US" sz="600" b="0" dirty="0" err="1"/>
            <a:t>Yokoo</a:t>
          </a:r>
          <a:endParaRPr lang="en-US" sz="600" b="0" dirty="0"/>
        </a:p>
      </dgm:t>
    </dgm:pt>
    <dgm:pt modelId="{B85AA65F-C6E9-FE4C-A3EA-A6B73AF0AE59}" type="parTrans" cxnId="{503FE1DF-E819-CD41-9C2C-BCA836A482B6}">
      <dgm:prSet/>
      <dgm:spPr/>
      <dgm:t>
        <a:bodyPr/>
        <a:lstStyle/>
        <a:p>
          <a:endParaRPr lang="en-US"/>
        </a:p>
      </dgm:t>
    </dgm:pt>
    <dgm:pt modelId="{4DFCA132-4246-994C-AFD3-614613E0489B}" type="sibTrans" cxnId="{503FE1DF-E819-CD41-9C2C-BCA836A482B6}">
      <dgm:prSet/>
      <dgm:spPr/>
      <dgm:t>
        <a:bodyPr/>
        <a:lstStyle/>
        <a:p>
          <a:endParaRPr lang="en-US"/>
        </a:p>
      </dgm:t>
    </dgm:pt>
    <dgm:pt modelId="{302E7597-27E9-E048-9FF9-D060222C3427}">
      <dgm:prSet custT="1"/>
      <dgm:spPr>
        <a:solidFill>
          <a:srgbClr val="3366FF"/>
        </a:solidFill>
      </dgm:spPr>
      <dgm:t>
        <a:bodyPr/>
        <a:lstStyle/>
        <a:p>
          <a:r>
            <a:rPr lang="en-US" sz="700" b="1" dirty="0" err="1">
              <a:solidFill>
                <a:schemeClr val="tx1"/>
              </a:solidFill>
            </a:rPr>
            <a:t>Ioflupane</a:t>
          </a:r>
          <a:r>
            <a:rPr lang="en-US" sz="700" b="1" dirty="0">
              <a:solidFill>
                <a:schemeClr val="tx1"/>
              </a:solidFill>
            </a:rPr>
            <a:t> / I-123 Brain / </a:t>
          </a:r>
          <a:r>
            <a:rPr lang="en-US" sz="700" b="1" dirty="0" err="1">
              <a:solidFill>
                <a:schemeClr val="tx1"/>
              </a:solidFill>
            </a:rPr>
            <a:t>Neuropsych</a:t>
          </a:r>
          <a:r>
            <a:rPr lang="en-US" sz="700" b="1" dirty="0">
              <a:solidFill>
                <a:schemeClr val="tx1"/>
              </a:solidFill>
            </a:rPr>
            <a:t> </a:t>
          </a:r>
          <a:r>
            <a:rPr lang="en-US" sz="700" b="1" dirty="0" err="1">
              <a:solidFill>
                <a:schemeClr val="tx1"/>
              </a:solidFill>
            </a:rPr>
            <a:t>Biomaker</a:t>
          </a:r>
          <a:r>
            <a:rPr lang="en-US" sz="700" b="1" dirty="0">
              <a:solidFill>
                <a:schemeClr val="tx1"/>
              </a:solidFill>
            </a:rPr>
            <a:t> </a:t>
          </a:r>
          <a:r>
            <a:rPr lang="en-US" sz="700" b="1" dirty="0" err="1">
              <a:solidFill>
                <a:schemeClr val="tx1"/>
              </a:solidFill>
            </a:rPr>
            <a:t>Cmte</a:t>
          </a:r>
          <a:endParaRPr lang="en-US" sz="700" b="1" dirty="0">
            <a:solidFill>
              <a:schemeClr val="tx1"/>
            </a:solidFill>
          </a:endParaRPr>
        </a:p>
        <a:p>
          <a:r>
            <a:rPr lang="en-US" sz="600" b="0" dirty="0" err="1">
              <a:solidFill>
                <a:schemeClr val="tx1"/>
              </a:solidFill>
            </a:rPr>
            <a:t>Seibyl</a:t>
          </a:r>
          <a:r>
            <a:rPr lang="en-US" sz="600" b="0" dirty="0">
              <a:solidFill>
                <a:schemeClr val="tx1"/>
              </a:solidFill>
            </a:rPr>
            <a:t>, Dickson</a:t>
          </a:r>
        </a:p>
      </dgm:t>
    </dgm:pt>
    <dgm:pt modelId="{71AD255B-ED7F-3F4B-BA7E-42A7B91A375D}" type="parTrans" cxnId="{4612DF49-2273-3549-B5E4-7D5A44A0FE2E}">
      <dgm:prSet/>
      <dgm:spPr/>
      <dgm:t>
        <a:bodyPr/>
        <a:lstStyle/>
        <a:p>
          <a:endParaRPr lang="en-US"/>
        </a:p>
      </dgm:t>
    </dgm:pt>
    <dgm:pt modelId="{95359AA6-D244-D24A-A1FD-03E93D969450}" type="sibTrans" cxnId="{4612DF49-2273-3549-B5E4-7D5A44A0FE2E}">
      <dgm:prSet/>
      <dgm:spPr/>
      <dgm:t>
        <a:bodyPr/>
        <a:lstStyle/>
        <a:p>
          <a:endParaRPr lang="en-US"/>
        </a:p>
      </dgm:t>
    </dgm:pt>
    <dgm:pt modelId="{EC9ADCC5-7581-A145-B664-5131CAFFD87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</a:rPr>
            <a:t>US Volume Flow</a:t>
          </a:r>
          <a:r>
            <a:rPr lang="en-US" sz="700" b="0" dirty="0">
              <a:solidFill>
                <a:schemeClr val="tx1"/>
              </a:solidFill>
            </a:rPr>
            <a:t> </a:t>
          </a:r>
          <a:r>
            <a:rPr lang="en-US" sz="700" b="1" dirty="0">
              <a:solidFill>
                <a:schemeClr val="tx1"/>
              </a:solidFill>
            </a:rPr>
            <a:t>Biomarker </a:t>
          </a:r>
          <a:r>
            <a:rPr lang="en-US" sz="700" b="1" dirty="0" err="1">
              <a:solidFill>
                <a:schemeClr val="tx1"/>
              </a:solidFill>
            </a:rPr>
            <a:t>Cmte</a:t>
          </a:r>
          <a:br>
            <a:rPr lang="en-US" sz="600" b="0" dirty="0">
              <a:solidFill>
                <a:schemeClr val="tx1"/>
              </a:solidFill>
            </a:rPr>
          </a:br>
          <a:r>
            <a:rPr lang="en-US" sz="600" b="0" dirty="0">
              <a:solidFill>
                <a:schemeClr val="tx1"/>
              </a:solidFill>
            </a:rPr>
            <a:t>Fowlkes, </a:t>
          </a:r>
          <a:r>
            <a:rPr lang="en-US" sz="600" b="0" dirty="0" err="1">
              <a:solidFill>
                <a:schemeClr val="tx1"/>
              </a:solidFill>
            </a:rPr>
            <a:t>Kripfgans</a:t>
          </a:r>
          <a:r>
            <a:rPr lang="en-US" sz="600" b="0" dirty="0">
              <a:solidFill>
                <a:schemeClr val="tx1"/>
              </a:solidFill>
            </a:rPr>
            <a:t>, </a:t>
          </a:r>
          <a:r>
            <a:rPr lang="en-US" sz="600" b="0" dirty="0" err="1">
              <a:solidFill>
                <a:schemeClr val="tx1"/>
              </a:solidFill>
            </a:rPr>
            <a:t>Jago</a:t>
          </a:r>
          <a:endParaRPr lang="en-US" sz="600" b="0" dirty="0">
            <a:solidFill>
              <a:schemeClr val="tx1"/>
            </a:solidFill>
          </a:endParaRPr>
        </a:p>
      </dgm:t>
    </dgm:pt>
    <dgm:pt modelId="{9E421D44-F449-AD40-B569-F852AE6B4BBA}" type="parTrans" cxnId="{83C8E7D8-7649-5948-B5FB-6860A8607B51}">
      <dgm:prSet/>
      <dgm:spPr/>
      <dgm:t>
        <a:bodyPr/>
        <a:lstStyle/>
        <a:p>
          <a:endParaRPr lang="en-US"/>
        </a:p>
      </dgm:t>
    </dgm:pt>
    <dgm:pt modelId="{9DEA7C29-9473-5349-8037-2B6EA3EF7425}" type="sibTrans" cxnId="{83C8E7D8-7649-5948-B5FB-6860A8607B51}">
      <dgm:prSet/>
      <dgm:spPr/>
      <dgm:t>
        <a:bodyPr/>
        <a:lstStyle/>
        <a:p>
          <a:endParaRPr lang="en-US"/>
        </a:p>
      </dgm:t>
    </dgm:pt>
    <dgm:pt modelId="{1B6A1D00-ECE5-2F45-9DD2-F6CD866EBA5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</a:rPr>
            <a:t>Contrast-Enhanced US Biomarker Cmte</a:t>
          </a:r>
          <a:br>
            <a:rPr lang="en-US" sz="700" b="0" dirty="0">
              <a:solidFill>
                <a:schemeClr val="tx1"/>
              </a:solidFill>
            </a:rPr>
          </a:br>
          <a:r>
            <a:rPr lang="en-US" sz="600" b="0" dirty="0">
              <a:solidFill>
                <a:schemeClr val="tx1"/>
              </a:solidFill>
            </a:rPr>
            <a:t>Averkiou, Barr, </a:t>
          </a:r>
          <a:r>
            <a:rPr lang="en-US" sz="600" b="0" dirty="0" err="1">
              <a:solidFill>
                <a:schemeClr val="tx1"/>
              </a:solidFill>
            </a:rPr>
            <a:t>Erpelding</a:t>
          </a:r>
          <a:endParaRPr lang="en-US" sz="600" b="0" dirty="0">
            <a:solidFill>
              <a:schemeClr val="tx1"/>
            </a:solidFill>
          </a:endParaRPr>
        </a:p>
      </dgm:t>
    </dgm:pt>
    <dgm:pt modelId="{EDD52029-6FFF-5B45-9374-6A2A0FBB6896}" type="parTrans" cxnId="{634B34E2-38FF-1040-AE17-D7F5D5072AD1}">
      <dgm:prSet/>
      <dgm:spPr/>
      <dgm:t>
        <a:bodyPr/>
        <a:lstStyle/>
        <a:p>
          <a:endParaRPr lang="en-US"/>
        </a:p>
      </dgm:t>
    </dgm:pt>
    <dgm:pt modelId="{4D8C2EB5-AE55-904B-B546-667E0C0B0475}" type="sibTrans" cxnId="{634B34E2-38FF-1040-AE17-D7F5D5072AD1}">
      <dgm:prSet/>
      <dgm:spPr/>
      <dgm:t>
        <a:bodyPr/>
        <a:lstStyle/>
        <a:p>
          <a:endParaRPr lang="en-US"/>
        </a:p>
      </dgm:t>
    </dgm:pt>
    <dgm:pt modelId="{BD714051-03B6-544B-AB24-E68CDA769FD1}">
      <dgm:prSet custT="1"/>
      <dgm:spPr>
        <a:solidFill>
          <a:srgbClr val="0070C0"/>
        </a:solidFill>
      </dgm:spPr>
      <dgm:t>
        <a:bodyPr/>
        <a:lstStyle/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dirty="0">
              <a:solidFill>
                <a:schemeClr val="tx1"/>
              </a:solidFill>
              <a:latin typeface="+mn-lt"/>
            </a:rPr>
            <a:t>ASL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r>
            <a:rPr lang="en-US" sz="700" b="1" dirty="0">
              <a:solidFill>
                <a:schemeClr val="tx1"/>
              </a:solidFill>
              <a:latin typeface="+mn-lt"/>
            </a:rPr>
            <a:t> (w/EIBALL)</a:t>
          </a:r>
          <a:br>
            <a:rPr lang="en-US" sz="700" b="1" dirty="0">
              <a:solidFill>
                <a:schemeClr val="tx1"/>
              </a:solidFill>
              <a:latin typeface="+mn-lt"/>
            </a:rPr>
          </a:br>
          <a:r>
            <a:rPr lang="en-US" sz="600" b="0" dirty="0" err="1">
              <a:solidFill>
                <a:schemeClr val="tx1"/>
              </a:solidFill>
              <a:latin typeface="+mn-lt"/>
            </a:rPr>
            <a:t>Golay</a:t>
          </a:r>
          <a:r>
            <a:rPr lang="en-US" sz="600" b="0" dirty="0">
              <a:solidFill>
                <a:schemeClr val="tx1"/>
              </a:solidFill>
              <a:latin typeface="+mn-lt"/>
            </a:rPr>
            <a:t>, </a:t>
          </a:r>
          <a:r>
            <a:rPr lang="en-US" sz="600" b="0" dirty="0" err="1">
              <a:solidFill>
                <a:schemeClr val="tx1"/>
              </a:solidFill>
              <a:latin typeface="+mn-lt"/>
            </a:rPr>
            <a:t>Achten</a:t>
          </a:r>
          <a:r>
            <a:rPr lang="en-US" sz="600" b="0" dirty="0">
              <a:solidFill>
                <a:schemeClr val="tx1"/>
              </a:solidFill>
              <a:latin typeface="+mn-lt"/>
            </a:rPr>
            <a:t>, Guenther</a:t>
          </a:r>
        </a:p>
      </dgm:t>
    </dgm:pt>
    <dgm:pt modelId="{D8E49C06-4241-EE45-B37C-9FC7608AF309}" type="parTrans" cxnId="{43DC96FA-A848-C046-A921-35ACF8FE57F2}">
      <dgm:prSet/>
      <dgm:spPr/>
      <dgm:t>
        <a:bodyPr/>
        <a:lstStyle/>
        <a:p>
          <a:endParaRPr lang="en-US"/>
        </a:p>
      </dgm:t>
    </dgm:pt>
    <dgm:pt modelId="{C845E653-92F3-724C-8BD1-8869FD2DF9BF}" type="sibTrans" cxnId="{43DC96FA-A848-C046-A921-35ACF8FE57F2}">
      <dgm:prSet/>
      <dgm:spPr/>
      <dgm:t>
        <a:bodyPr/>
        <a:lstStyle/>
        <a:p>
          <a:endParaRPr lang="en-US"/>
        </a:p>
      </dgm:t>
    </dgm:pt>
    <dgm:pt modelId="{529F59A7-36D7-614E-8B4E-585B84972CF0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</a:rPr>
            <a:t>Sustainability Task Force</a:t>
          </a:r>
          <a:br>
            <a:rPr lang="en-US" sz="600" b="1" dirty="0">
              <a:solidFill>
                <a:schemeClr val="tx1"/>
              </a:solidFill>
            </a:rPr>
          </a:br>
          <a:r>
            <a:rPr lang="en-US" sz="600" b="1" dirty="0">
              <a:solidFill>
                <a:schemeClr val="tx1"/>
              </a:solidFill>
            </a:rPr>
            <a:t>TBD</a:t>
          </a:r>
          <a:endParaRPr lang="en-US" sz="600" b="0" dirty="0">
            <a:solidFill>
              <a:schemeClr val="tx1"/>
            </a:solidFill>
          </a:endParaRPr>
        </a:p>
      </dgm:t>
    </dgm:pt>
    <dgm:pt modelId="{08493069-DC5E-A645-96F8-5FF080161E0F}" type="parTrans" cxnId="{59C9DB87-BD48-D84B-B3D3-C3D36C315011}">
      <dgm:prSet/>
      <dgm:spPr/>
      <dgm:t>
        <a:bodyPr/>
        <a:lstStyle/>
        <a:p>
          <a:endParaRPr lang="en-US"/>
        </a:p>
      </dgm:t>
    </dgm:pt>
    <dgm:pt modelId="{C39B5157-0AE1-8249-B27A-EB926D9F154C}" type="sibTrans" cxnId="{59C9DB87-BD48-D84B-B3D3-C3D36C315011}">
      <dgm:prSet/>
      <dgm:spPr/>
      <dgm:t>
        <a:bodyPr/>
        <a:lstStyle/>
        <a:p>
          <a:endParaRPr lang="en-US"/>
        </a:p>
      </dgm:t>
    </dgm:pt>
    <dgm:pt modelId="{68D14BEA-A043-E843-A8E6-BA40A672D6BA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700" b="1" dirty="0"/>
            <a:t>MSK Biomarker Cmte</a:t>
          </a:r>
          <a:br>
            <a:rPr lang="en-US" sz="600" b="0" dirty="0"/>
          </a:br>
          <a:r>
            <a:rPr lang="en-US" sz="600" b="0" dirty="0"/>
            <a:t>Link, Li</a:t>
          </a:r>
        </a:p>
      </dgm:t>
    </dgm:pt>
    <dgm:pt modelId="{C5B54BC8-42CC-B948-80AD-7D42941309FC}" type="parTrans" cxnId="{D64EBAAB-D810-C347-8799-30EF6D6428C9}">
      <dgm:prSet/>
      <dgm:spPr/>
      <dgm:t>
        <a:bodyPr/>
        <a:lstStyle/>
        <a:p>
          <a:endParaRPr lang="en-US"/>
        </a:p>
      </dgm:t>
    </dgm:pt>
    <dgm:pt modelId="{09751F0D-F0AE-B64C-A270-737C8FAACBAD}" type="sibTrans" cxnId="{D64EBAAB-D810-C347-8799-30EF6D6428C9}">
      <dgm:prSet/>
      <dgm:spPr/>
      <dgm:t>
        <a:bodyPr/>
        <a:lstStyle/>
        <a:p>
          <a:endParaRPr lang="en-US"/>
        </a:p>
      </dgm:t>
    </dgm:pt>
    <dgm:pt modelId="{F47C994C-C968-8942-BB67-CD5EC9464664}">
      <dgm:prSet custT="1"/>
      <dgm:spPr>
        <a:solidFill>
          <a:srgbClr val="0070C0"/>
        </a:solidFill>
      </dgm:spPr>
      <dgm:t>
        <a:bodyPr/>
        <a:lstStyle/>
        <a:p>
          <a:r>
            <a:rPr lang="en-US" sz="700" b="1" dirty="0"/>
            <a:t>MRE Profile-Writing TF</a:t>
          </a:r>
        </a:p>
        <a:p>
          <a:r>
            <a:rPr lang="en-US" sz="600" dirty="0"/>
            <a:t>Cole, </a:t>
          </a:r>
          <a:r>
            <a:rPr lang="en-US" sz="600" dirty="0" err="1"/>
            <a:t>Ehman</a:t>
          </a:r>
          <a:endParaRPr lang="en-US" sz="600" dirty="0"/>
        </a:p>
      </dgm:t>
    </dgm:pt>
    <dgm:pt modelId="{FCA935EF-0DF0-684E-9E9F-CB349A5FAD1F}" type="parTrans" cxnId="{20080D8D-64E0-0F47-A266-5A2225182128}">
      <dgm:prSet/>
      <dgm:spPr/>
      <dgm:t>
        <a:bodyPr/>
        <a:lstStyle/>
        <a:p>
          <a:endParaRPr lang="en-US"/>
        </a:p>
      </dgm:t>
    </dgm:pt>
    <dgm:pt modelId="{FA8DF38E-E086-9A44-BA5B-7EE506049767}" type="sibTrans" cxnId="{20080D8D-64E0-0F47-A266-5A2225182128}">
      <dgm:prSet/>
      <dgm:spPr/>
      <dgm:t>
        <a:bodyPr/>
        <a:lstStyle/>
        <a:p>
          <a:endParaRPr lang="en-US"/>
        </a:p>
      </dgm:t>
    </dgm:pt>
    <dgm:pt modelId="{E03E222B-1455-AA41-A3D3-2E637DF63A8F}">
      <dgm:prSet custT="1"/>
      <dgm:spPr>
        <a:solidFill>
          <a:srgbClr val="008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700" b="1" dirty="0">
              <a:solidFill>
                <a:schemeClr val="tx1"/>
              </a:solidFill>
              <a:latin typeface="+mn-lt"/>
            </a:rPr>
            <a:t>CT Angiography Biomarker </a:t>
          </a:r>
          <a:r>
            <a:rPr lang="en-US" sz="700" b="1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dirty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n-US" sz="600" b="0" dirty="0">
              <a:solidFill>
                <a:schemeClr val="tx1"/>
              </a:solidFill>
              <a:latin typeface="+mn-lt"/>
            </a:rPr>
            <a:t>Buckler, Saba, </a:t>
          </a:r>
          <a:r>
            <a:rPr lang="en-US" sz="600" b="0" dirty="0" err="1">
              <a:solidFill>
                <a:schemeClr val="tx1"/>
              </a:solidFill>
              <a:latin typeface="+mn-lt"/>
            </a:rPr>
            <a:t>Schoepf</a:t>
          </a:r>
          <a:endParaRPr lang="en-US" sz="600" b="0" dirty="0">
            <a:solidFill>
              <a:schemeClr val="tx1"/>
            </a:solidFill>
            <a:latin typeface="+mn-lt"/>
          </a:endParaRPr>
        </a:p>
      </dgm:t>
    </dgm:pt>
    <dgm:pt modelId="{551BBA34-6BFE-FA40-AB7D-CF80D92C2324}" type="parTrans" cxnId="{56BB7978-F7BD-F642-9C21-07EEDC5F7E7D}">
      <dgm:prSet/>
      <dgm:spPr/>
      <dgm:t>
        <a:bodyPr/>
        <a:lstStyle/>
        <a:p>
          <a:endParaRPr lang="en-US"/>
        </a:p>
      </dgm:t>
    </dgm:pt>
    <dgm:pt modelId="{A4AC9135-B7E6-504D-B39A-EA5FBA042204}" type="sibTrans" cxnId="{56BB7978-F7BD-F642-9C21-07EEDC5F7E7D}">
      <dgm:prSet/>
      <dgm:spPr/>
      <dgm:t>
        <a:bodyPr/>
        <a:lstStyle/>
        <a:p>
          <a:endParaRPr lang="en-US"/>
        </a:p>
      </dgm:t>
    </dgm:pt>
    <dgm:pt modelId="{3262C002-E50B-49C5-A6B1-C6F7D4934ACA}" type="pres">
      <dgm:prSet presAssocID="{DD7AF585-7E64-418A-9013-E25E838B5D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CB881-83EE-4B15-A5F1-E5AEA9AE0D7E}" type="pres">
      <dgm:prSet presAssocID="{4CD4F01F-2CBF-43B3-84E8-B5880D265932}" presName="hierRoot1" presStyleCnt="0">
        <dgm:presLayoutVars>
          <dgm:hierBranch/>
        </dgm:presLayoutVars>
      </dgm:prSet>
      <dgm:spPr/>
    </dgm:pt>
    <dgm:pt modelId="{ECE6505B-D2B1-4577-9FCF-ADC9DA30D604}" type="pres">
      <dgm:prSet presAssocID="{4CD4F01F-2CBF-43B3-84E8-B5880D265932}" presName="rootComposite1" presStyleCnt="0"/>
      <dgm:spPr/>
    </dgm:pt>
    <dgm:pt modelId="{73B84A07-14D8-412F-899B-19B2A051DCAE}" type="pres">
      <dgm:prSet presAssocID="{4CD4F01F-2CBF-43B3-84E8-B5880D265932}" presName="rootText1" presStyleLbl="node0" presStyleIdx="0" presStyleCnt="1" custScaleX="216193" custScaleY="133086" custLinFactNeighborY="-23095">
        <dgm:presLayoutVars>
          <dgm:chPref val="3"/>
        </dgm:presLayoutVars>
      </dgm:prSet>
      <dgm:spPr/>
    </dgm:pt>
    <dgm:pt modelId="{4CA77FAD-1353-46B1-BA55-7CED9DA496B1}" type="pres">
      <dgm:prSet presAssocID="{4CD4F01F-2CBF-43B3-84E8-B5880D265932}" presName="rootConnector1" presStyleLbl="node1" presStyleIdx="0" presStyleCnt="0"/>
      <dgm:spPr/>
    </dgm:pt>
    <dgm:pt modelId="{9E0AA99E-F159-4713-B356-07F89D7D5A53}" type="pres">
      <dgm:prSet presAssocID="{4CD4F01F-2CBF-43B3-84E8-B5880D265932}" presName="hierChild2" presStyleCnt="0"/>
      <dgm:spPr/>
    </dgm:pt>
    <dgm:pt modelId="{64BDA16D-7F68-45DF-851C-F6869E49052A}" type="pres">
      <dgm:prSet presAssocID="{A3C9C95E-65A0-4969-BBEE-4F676F53BFD9}" presName="Name35" presStyleLbl="parChTrans1D2" presStyleIdx="0" presStyleCnt="7"/>
      <dgm:spPr/>
    </dgm:pt>
    <dgm:pt modelId="{FEB73AD7-629D-4A0A-862F-75DB38F77D20}" type="pres">
      <dgm:prSet presAssocID="{00B60B3E-5250-4F88-9FDC-5EB06CD0A646}" presName="hierRoot2" presStyleCnt="0">
        <dgm:presLayoutVars>
          <dgm:hierBranch val="r"/>
        </dgm:presLayoutVars>
      </dgm:prSet>
      <dgm:spPr/>
    </dgm:pt>
    <dgm:pt modelId="{20096855-4EAD-4E7A-934A-613C48FA82FB}" type="pres">
      <dgm:prSet presAssocID="{00B60B3E-5250-4F88-9FDC-5EB06CD0A646}" presName="rootComposite" presStyleCnt="0"/>
      <dgm:spPr/>
    </dgm:pt>
    <dgm:pt modelId="{94AF7037-5835-4400-BFA5-6400D591B7CA}" type="pres">
      <dgm:prSet presAssocID="{00B60B3E-5250-4F88-9FDC-5EB06CD0A646}" presName="rootText" presStyleLbl="node2" presStyleIdx="0" presStyleCnt="7" custScaleX="165622" custLinFactNeighborX="-406" custLinFactNeighborY="21921">
        <dgm:presLayoutVars>
          <dgm:chPref val="3"/>
        </dgm:presLayoutVars>
      </dgm:prSet>
      <dgm:spPr/>
    </dgm:pt>
    <dgm:pt modelId="{3224ABA0-72A3-4266-B99D-32D880A02C50}" type="pres">
      <dgm:prSet presAssocID="{00B60B3E-5250-4F88-9FDC-5EB06CD0A646}" presName="rootConnector" presStyleLbl="node2" presStyleIdx="0" presStyleCnt="7"/>
      <dgm:spPr/>
    </dgm:pt>
    <dgm:pt modelId="{0944F251-D7CC-4E9E-8FE2-AA475CFA10EA}" type="pres">
      <dgm:prSet presAssocID="{00B60B3E-5250-4F88-9FDC-5EB06CD0A646}" presName="hierChild4" presStyleCnt="0"/>
      <dgm:spPr/>
    </dgm:pt>
    <dgm:pt modelId="{78547043-C611-40DF-A3DF-5E2D2F6C37CA}" type="pres">
      <dgm:prSet presAssocID="{44DF6072-30B6-4301-96D8-E6D5DC16E766}" presName="Name50" presStyleLbl="parChTrans1D3" presStyleIdx="0" presStyleCnt="19"/>
      <dgm:spPr/>
    </dgm:pt>
    <dgm:pt modelId="{5BE894C9-779B-4C2B-9877-F044B60E1C77}" type="pres">
      <dgm:prSet presAssocID="{712916A6-99DB-4C0D-A31E-918AFD66629F}" presName="hierRoot2" presStyleCnt="0">
        <dgm:presLayoutVars>
          <dgm:hierBranch val="r"/>
        </dgm:presLayoutVars>
      </dgm:prSet>
      <dgm:spPr/>
    </dgm:pt>
    <dgm:pt modelId="{9461D790-230F-4201-9E0D-28ECE5A4B72E}" type="pres">
      <dgm:prSet presAssocID="{712916A6-99DB-4C0D-A31E-918AFD66629F}" presName="rootComposite" presStyleCnt="0"/>
      <dgm:spPr/>
    </dgm:pt>
    <dgm:pt modelId="{2D13ACBD-198F-4678-9042-0249896CC8A0}" type="pres">
      <dgm:prSet presAssocID="{712916A6-99DB-4C0D-A31E-918AFD66629F}" presName="rootText" presStyleLbl="node3" presStyleIdx="0" presStyleCnt="19" custScaleX="178393" custScaleY="110160" custLinFactNeighborX="-11663" custLinFactNeighborY="2538">
        <dgm:presLayoutVars>
          <dgm:chPref val="3"/>
        </dgm:presLayoutVars>
      </dgm:prSet>
      <dgm:spPr/>
    </dgm:pt>
    <dgm:pt modelId="{524AA3EC-9B36-4027-B0EF-FB032F7716C5}" type="pres">
      <dgm:prSet presAssocID="{712916A6-99DB-4C0D-A31E-918AFD66629F}" presName="rootConnector" presStyleLbl="node3" presStyleIdx="0" presStyleCnt="19"/>
      <dgm:spPr/>
    </dgm:pt>
    <dgm:pt modelId="{3EBF449B-92D5-4C48-893D-7704E0A4D23A}" type="pres">
      <dgm:prSet presAssocID="{712916A6-99DB-4C0D-A31E-918AFD66629F}" presName="hierChild4" presStyleCnt="0"/>
      <dgm:spPr/>
    </dgm:pt>
    <dgm:pt modelId="{FC86B0BE-B28F-4F2F-B8BF-5900B6570311}" type="pres">
      <dgm:prSet presAssocID="{AE4048DB-E267-4D2F-BEC0-14C11CC3D03A}" presName="Name50" presStyleLbl="parChTrans1D4" presStyleIdx="0" presStyleCnt="6"/>
      <dgm:spPr/>
    </dgm:pt>
    <dgm:pt modelId="{373F415C-F487-4A9D-A9A4-A080BF5A165E}" type="pres">
      <dgm:prSet presAssocID="{EE9CF544-A2A0-46BA-B135-ACE4D2FD6EB8}" presName="hierRoot2" presStyleCnt="0">
        <dgm:presLayoutVars>
          <dgm:hierBranch val="init"/>
        </dgm:presLayoutVars>
      </dgm:prSet>
      <dgm:spPr/>
    </dgm:pt>
    <dgm:pt modelId="{83F2A3B6-4A1B-499E-A9B3-E6AD2EAA995B}" type="pres">
      <dgm:prSet presAssocID="{EE9CF544-A2A0-46BA-B135-ACE4D2FD6EB8}" presName="rootComposite" presStyleCnt="0"/>
      <dgm:spPr/>
    </dgm:pt>
    <dgm:pt modelId="{2E08A2D1-84F5-4BD5-BF48-CEAB54ACE44A}" type="pres">
      <dgm:prSet presAssocID="{EE9CF544-A2A0-46BA-B135-ACE4D2FD6EB8}" presName="rootText" presStyleLbl="node4" presStyleIdx="0" presStyleCnt="6" custScaleX="149940" custScaleY="108207" custLinFactNeighborX="-23060" custLinFactNeighborY="-6011">
        <dgm:presLayoutVars>
          <dgm:chPref val="3"/>
        </dgm:presLayoutVars>
      </dgm:prSet>
      <dgm:spPr/>
    </dgm:pt>
    <dgm:pt modelId="{0FED6761-8D0C-4F46-A83F-34ED6BCD4AF6}" type="pres">
      <dgm:prSet presAssocID="{EE9CF544-A2A0-46BA-B135-ACE4D2FD6EB8}" presName="rootConnector" presStyleLbl="node4" presStyleIdx="0" presStyleCnt="6"/>
      <dgm:spPr/>
    </dgm:pt>
    <dgm:pt modelId="{B20F969D-772A-43BD-BF0C-ED17D80F8DD9}" type="pres">
      <dgm:prSet presAssocID="{EE9CF544-A2A0-46BA-B135-ACE4D2FD6EB8}" presName="hierChild4" presStyleCnt="0"/>
      <dgm:spPr/>
    </dgm:pt>
    <dgm:pt modelId="{3E5957C4-BE32-4050-8506-04D8220BE4CA}" type="pres">
      <dgm:prSet presAssocID="{EE9CF544-A2A0-46BA-B135-ACE4D2FD6EB8}" presName="hierChild5" presStyleCnt="0"/>
      <dgm:spPr/>
    </dgm:pt>
    <dgm:pt modelId="{75B0BC5D-3461-4A09-8F07-9F54F7CC05FA}" type="pres">
      <dgm:prSet presAssocID="{CF8B3AA5-6D9E-4343-A2EF-DB08710899A5}" presName="Name50" presStyleLbl="parChTrans1D4" presStyleIdx="1" presStyleCnt="6"/>
      <dgm:spPr/>
    </dgm:pt>
    <dgm:pt modelId="{2D87A757-68F0-491F-8FD3-5A2617013CDE}" type="pres">
      <dgm:prSet presAssocID="{E483DAFF-B23F-40AF-B50E-B19D9C0AB5EF}" presName="hierRoot2" presStyleCnt="0">
        <dgm:presLayoutVars>
          <dgm:hierBranch val="init"/>
        </dgm:presLayoutVars>
      </dgm:prSet>
      <dgm:spPr/>
    </dgm:pt>
    <dgm:pt modelId="{5ECF2256-864C-4F1B-96E7-0FBBBD0EFD85}" type="pres">
      <dgm:prSet presAssocID="{E483DAFF-B23F-40AF-B50E-B19D9C0AB5EF}" presName="rootComposite" presStyleCnt="0"/>
      <dgm:spPr/>
    </dgm:pt>
    <dgm:pt modelId="{529DFAE2-344A-4FE6-8B12-2AB74A3AD5EC}" type="pres">
      <dgm:prSet presAssocID="{E483DAFF-B23F-40AF-B50E-B19D9C0AB5EF}" presName="rootText" presStyleLbl="node4" presStyleIdx="1" presStyleCnt="6" custScaleX="149940" custScaleY="107620" custLinFactNeighborX="-23060" custLinFactNeighborY="-15550">
        <dgm:presLayoutVars>
          <dgm:chPref val="3"/>
        </dgm:presLayoutVars>
      </dgm:prSet>
      <dgm:spPr/>
    </dgm:pt>
    <dgm:pt modelId="{EF77B1FD-B84C-4C76-A0CB-0B71BA699810}" type="pres">
      <dgm:prSet presAssocID="{E483DAFF-B23F-40AF-B50E-B19D9C0AB5EF}" presName="rootConnector" presStyleLbl="node4" presStyleIdx="1" presStyleCnt="6"/>
      <dgm:spPr/>
    </dgm:pt>
    <dgm:pt modelId="{9CA2F31D-2276-4045-A2AD-2F7A50BB1F7E}" type="pres">
      <dgm:prSet presAssocID="{E483DAFF-B23F-40AF-B50E-B19D9C0AB5EF}" presName="hierChild4" presStyleCnt="0"/>
      <dgm:spPr/>
    </dgm:pt>
    <dgm:pt modelId="{DE6CDDCC-B807-41E0-8842-1029AE127408}" type="pres">
      <dgm:prSet presAssocID="{E483DAFF-B23F-40AF-B50E-B19D9C0AB5EF}" presName="hierChild5" presStyleCnt="0"/>
      <dgm:spPr/>
    </dgm:pt>
    <dgm:pt modelId="{F0213FE9-7C80-4678-B225-6742335EA684}" type="pres">
      <dgm:prSet presAssocID="{712916A6-99DB-4C0D-A31E-918AFD66629F}" presName="hierChild5" presStyleCnt="0"/>
      <dgm:spPr/>
    </dgm:pt>
    <dgm:pt modelId="{899CA19B-70E4-46E2-90C8-C0B49C2F944B}" type="pres">
      <dgm:prSet presAssocID="{CCBD0197-C6AB-4885-9BCB-C1D67C699CFA}" presName="Name50" presStyleLbl="parChTrans1D3" presStyleIdx="1" presStyleCnt="19"/>
      <dgm:spPr/>
    </dgm:pt>
    <dgm:pt modelId="{069032F6-6B49-4E01-B55F-F1CFD484CBD3}" type="pres">
      <dgm:prSet presAssocID="{287AADD0-AA55-467E-A161-02552E778309}" presName="hierRoot2" presStyleCnt="0">
        <dgm:presLayoutVars>
          <dgm:hierBranch val="init"/>
        </dgm:presLayoutVars>
      </dgm:prSet>
      <dgm:spPr/>
    </dgm:pt>
    <dgm:pt modelId="{13A9C8BD-D771-468C-AEAE-9DE72F26442C}" type="pres">
      <dgm:prSet presAssocID="{287AADD0-AA55-467E-A161-02552E778309}" presName="rootComposite" presStyleCnt="0"/>
      <dgm:spPr/>
    </dgm:pt>
    <dgm:pt modelId="{623904FB-CB14-464C-B793-27C4EAA4E826}" type="pres">
      <dgm:prSet presAssocID="{287AADD0-AA55-467E-A161-02552E778309}" presName="rootText" presStyleLbl="node3" presStyleIdx="1" presStyleCnt="19" custScaleX="179357" custScaleY="108800" custLinFactNeighborX="-11663" custLinFactNeighborY="-20114">
        <dgm:presLayoutVars>
          <dgm:chPref val="3"/>
        </dgm:presLayoutVars>
      </dgm:prSet>
      <dgm:spPr/>
    </dgm:pt>
    <dgm:pt modelId="{81DADF5A-978E-4ABA-A7E9-4A93361731CA}" type="pres">
      <dgm:prSet presAssocID="{287AADD0-AA55-467E-A161-02552E778309}" presName="rootConnector" presStyleLbl="node3" presStyleIdx="1" presStyleCnt="19"/>
      <dgm:spPr/>
    </dgm:pt>
    <dgm:pt modelId="{B5304C89-D517-467F-9C6D-7625357E60B1}" type="pres">
      <dgm:prSet presAssocID="{287AADD0-AA55-467E-A161-02552E778309}" presName="hierChild4" presStyleCnt="0"/>
      <dgm:spPr/>
    </dgm:pt>
    <dgm:pt modelId="{589F3F2B-84C0-4FFA-BDE7-581E6AC67A84}" type="pres">
      <dgm:prSet presAssocID="{287AADD0-AA55-467E-A161-02552E778309}" presName="hierChild5" presStyleCnt="0"/>
      <dgm:spPr/>
    </dgm:pt>
    <dgm:pt modelId="{D27488F0-CFD7-454E-8C96-23B6A7C0A6F3}" type="pres">
      <dgm:prSet presAssocID="{012E8DAE-55EC-41EE-9241-47E737ECE7D3}" presName="Name50" presStyleLbl="parChTrans1D3" presStyleIdx="2" presStyleCnt="19"/>
      <dgm:spPr/>
    </dgm:pt>
    <dgm:pt modelId="{D28F7013-EC4F-488B-BA3F-BF230F8E3D3A}" type="pres">
      <dgm:prSet presAssocID="{4702B546-4137-43F3-BAE4-BC7840C9B787}" presName="hierRoot2" presStyleCnt="0">
        <dgm:presLayoutVars>
          <dgm:hierBranch val="r"/>
        </dgm:presLayoutVars>
      </dgm:prSet>
      <dgm:spPr/>
    </dgm:pt>
    <dgm:pt modelId="{E65D7E0C-0B83-4F72-91D4-18EA3D711A95}" type="pres">
      <dgm:prSet presAssocID="{4702B546-4137-43F3-BAE4-BC7840C9B787}" presName="rootComposite" presStyleCnt="0"/>
      <dgm:spPr/>
    </dgm:pt>
    <dgm:pt modelId="{3467B8AA-751F-48D0-BB28-316CBD7D94CA}" type="pres">
      <dgm:prSet presAssocID="{4702B546-4137-43F3-BAE4-BC7840C9B787}" presName="rootText" presStyleLbl="node3" presStyleIdx="2" presStyleCnt="19" custScaleX="177244" custLinFactNeighborX="-11663" custLinFactNeighborY="-23882">
        <dgm:presLayoutVars>
          <dgm:chPref val="3"/>
        </dgm:presLayoutVars>
      </dgm:prSet>
      <dgm:spPr/>
    </dgm:pt>
    <dgm:pt modelId="{EB5AEE6C-CA3D-44A3-B6BA-5B92D3F1DC00}" type="pres">
      <dgm:prSet presAssocID="{4702B546-4137-43F3-BAE4-BC7840C9B787}" presName="rootConnector" presStyleLbl="node3" presStyleIdx="2" presStyleCnt="19"/>
      <dgm:spPr/>
    </dgm:pt>
    <dgm:pt modelId="{F7D1505C-20B1-41B5-99C0-2B5F5D69227C}" type="pres">
      <dgm:prSet presAssocID="{4702B546-4137-43F3-BAE4-BC7840C9B787}" presName="hierChild4" presStyleCnt="0"/>
      <dgm:spPr/>
    </dgm:pt>
    <dgm:pt modelId="{FD8B86CB-E18C-4199-9D87-6872DE1A11DD}" type="pres">
      <dgm:prSet presAssocID="{CC432B18-D9EF-45EF-981A-79431B4F5CF2}" presName="Name50" presStyleLbl="parChTrans1D4" presStyleIdx="2" presStyleCnt="6"/>
      <dgm:spPr/>
    </dgm:pt>
    <dgm:pt modelId="{BF7FBBCD-6532-4091-94F1-CB67C9298112}" type="pres">
      <dgm:prSet presAssocID="{EBB9EA9E-73A3-411C-9490-1ED91FFCFFFD}" presName="hierRoot2" presStyleCnt="0">
        <dgm:presLayoutVars>
          <dgm:hierBranch val="init"/>
        </dgm:presLayoutVars>
      </dgm:prSet>
      <dgm:spPr/>
    </dgm:pt>
    <dgm:pt modelId="{0A2E0E22-8109-46AA-AA5B-043C96427ED6}" type="pres">
      <dgm:prSet presAssocID="{EBB9EA9E-73A3-411C-9490-1ED91FFCFFFD}" presName="rootComposite" presStyleCnt="0"/>
      <dgm:spPr/>
    </dgm:pt>
    <dgm:pt modelId="{FA266E17-A439-4F33-BF24-FA30CCE44B7E}" type="pres">
      <dgm:prSet presAssocID="{EBB9EA9E-73A3-411C-9490-1ED91FFCFFFD}" presName="rootText" presStyleLbl="node4" presStyleIdx="2" presStyleCnt="6" custScaleX="168587" custLinFactNeighborX="-38707" custLinFactNeighborY="-33553">
        <dgm:presLayoutVars>
          <dgm:chPref val="3"/>
        </dgm:presLayoutVars>
      </dgm:prSet>
      <dgm:spPr/>
    </dgm:pt>
    <dgm:pt modelId="{2496EE40-5E93-4FC4-8CDA-702B998B8254}" type="pres">
      <dgm:prSet presAssocID="{EBB9EA9E-73A3-411C-9490-1ED91FFCFFFD}" presName="rootConnector" presStyleLbl="node4" presStyleIdx="2" presStyleCnt="6"/>
      <dgm:spPr/>
    </dgm:pt>
    <dgm:pt modelId="{6C528A60-D7C4-4292-9CBD-5F882E84FB55}" type="pres">
      <dgm:prSet presAssocID="{EBB9EA9E-73A3-411C-9490-1ED91FFCFFFD}" presName="hierChild4" presStyleCnt="0"/>
      <dgm:spPr/>
    </dgm:pt>
    <dgm:pt modelId="{E4D5F2BD-E938-4E69-9891-B4DFFFA9F4FA}" type="pres">
      <dgm:prSet presAssocID="{EBB9EA9E-73A3-411C-9490-1ED91FFCFFFD}" presName="hierChild5" presStyleCnt="0"/>
      <dgm:spPr/>
    </dgm:pt>
    <dgm:pt modelId="{47A5F218-9565-4D31-B213-CF35CD0CD1D0}" type="pres">
      <dgm:prSet presAssocID="{4702B546-4137-43F3-BAE4-BC7840C9B787}" presName="hierChild5" presStyleCnt="0"/>
      <dgm:spPr/>
    </dgm:pt>
    <dgm:pt modelId="{72510C9F-70BD-5E44-8AD7-90D43209166C}" type="pres">
      <dgm:prSet presAssocID="{551BBA34-6BFE-FA40-AB7D-CF80D92C2324}" presName="Name50" presStyleLbl="parChTrans1D3" presStyleIdx="3" presStyleCnt="19"/>
      <dgm:spPr/>
    </dgm:pt>
    <dgm:pt modelId="{56788986-71B0-C347-898C-80C3499912B3}" type="pres">
      <dgm:prSet presAssocID="{E03E222B-1455-AA41-A3D3-2E637DF63A8F}" presName="hierRoot2" presStyleCnt="0">
        <dgm:presLayoutVars>
          <dgm:hierBranch val="init"/>
        </dgm:presLayoutVars>
      </dgm:prSet>
      <dgm:spPr/>
    </dgm:pt>
    <dgm:pt modelId="{94E19E14-E889-2843-B489-C85DDF6E5DB0}" type="pres">
      <dgm:prSet presAssocID="{E03E222B-1455-AA41-A3D3-2E637DF63A8F}" presName="rootComposite" presStyleCnt="0"/>
      <dgm:spPr/>
    </dgm:pt>
    <dgm:pt modelId="{7B323DA5-D5F8-934E-8059-82A2E25496C3}" type="pres">
      <dgm:prSet presAssocID="{E03E222B-1455-AA41-A3D3-2E637DF63A8F}" presName="rootText" presStyleLbl="node3" presStyleIdx="3" presStyleCnt="19" custScaleX="177909" custLinFactNeighborX="-12279" custLinFactNeighborY="-43224">
        <dgm:presLayoutVars>
          <dgm:chPref val="3"/>
        </dgm:presLayoutVars>
      </dgm:prSet>
      <dgm:spPr/>
    </dgm:pt>
    <dgm:pt modelId="{C08D6D14-FF62-F341-9849-8B9F371A8A89}" type="pres">
      <dgm:prSet presAssocID="{E03E222B-1455-AA41-A3D3-2E637DF63A8F}" presName="rootConnector" presStyleLbl="node3" presStyleIdx="3" presStyleCnt="19"/>
      <dgm:spPr/>
    </dgm:pt>
    <dgm:pt modelId="{BE96702A-B0EC-DE46-BDED-8DDD1D2CAD19}" type="pres">
      <dgm:prSet presAssocID="{E03E222B-1455-AA41-A3D3-2E637DF63A8F}" presName="hierChild4" presStyleCnt="0"/>
      <dgm:spPr/>
    </dgm:pt>
    <dgm:pt modelId="{DF6A6B31-ACA1-3C40-9A42-DA211B894218}" type="pres">
      <dgm:prSet presAssocID="{E03E222B-1455-AA41-A3D3-2E637DF63A8F}" presName="hierChild5" presStyleCnt="0"/>
      <dgm:spPr/>
    </dgm:pt>
    <dgm:pt modelId="{0125998D-EDDC-48AE-B443-3FC109294254}" type="pres">
      <dgm:prSet presAssocID="{00B60B3E-5250-4F88-9FDC-5EB06CD0A646}" presName="hierChild5" presStyleCnt="0"/>
      <dgm:spPr/>
    </dgm:pt>
    <dgm:pt modelId="{87E3F26F-518E-4335-A7A1-1AE69F9E6282}" type="pres">
      <dgm:prSet presAssocID="{817B3C3F-C9B1-4671-A730-67D7324324DD}" presName="Name35" presStyleLbl="parChTrans1D2" presStyleIdx="1" presStyleCnt="7"/>
      <dgm:spPr/>
    </dgm:pt>
    <dgm:pt modelId="{89F625B4-0A33-42AE-B55A-2507E30E73D4}" type="pres">
      <dgm:prSet presAssocID="{4C62AE51-B68B-44B3-9DF2-2BA4D9FCAD0E}" presName="hierRoot2" presStyleCnt="0">
        <dgm:presLayoutVars>
          <dgm:hierBranch val="r"/>
        </dgm:presLayoutVars>
      </dgm:prSet>
      <dgm:spPr/>
    </dgm:pt>
    <dgm:pt modelId="{3114B968-F996-4392-A871-6A5B096D0640}" type="pres">
      <dgm:prSet presAssocID="{4C62AE51-B68B-44B3-9DF2-2BA4D9FCAD0E}" presName="rootComposite" presStyleCnt="0"/>
      <dgm:spPr/>
    </dgm:pt>
    <dgm:pt modelId="{C25DB127-F704-43C0-AC36-A57CEC7F6BC4}" type="pres">
      <dgm:prSet presAssocID="{4C62AE51-B68B-44B3-9DF2-2BA4D9FCAD0E}" presName="rootText" presStyleLbl="node2" presStyleIdx="1" presStyleCnt="7" custScaleX="167317" custLinFactNeighborX="1127" custLinFactNeighborY="21920">
        <dgm:presLayoutVars>
          <dgm:chPref val="3"/>
        </dgm:presLayoutVars>
      </dgm:prSet>
      <dgm:spPr/>
    </dgm:pt>
    <dgm:pt modelId="{AE8263E3-022D-4E3A-8319-180C54CE637B}" type="pres">
      <dgm:prSet presAssocID="{4C62AE51-B68B-44B3-9DF2-2BA4D9FCAD0E}" presName="rootConnector" presStyleLbl="node2" presStyleIdx="1" presStyleCnt="7"/>
      <dgm:spPr/>
    </dgm:pt>
    <dgm:pt modelId="{36A6BE90-F4D5-4C5E-A9A3-DE9465F8894A}" type="pres">
      <dgm:prSet presAssocID="{4C62AE51-B68B-44B3-9DF2-2BA4D9FCAD0E}" presName="hierChild4" presStyleCnt="0"/>
      <dgm:spPr/>
    </dgm:pt>
    <dgm:pt modelId="{55CF1A36-BC55-40AC-9CBF-A2299D236078}" type="pres">
      <dgm:prSet presAssocID="{A1AC7BD2-F520-457A-8D98-EFB8F223677B}" presName="Name50" presStyleLbl="parChTrans1D3" presStyleIdx="4" presStyleCnt="19"/>
      <dgm:spPr/>
    </dgm:pt>
    <dgm:pt modelId="{2DB21024-12F1-4ED7-95DD-4D6E457E8215}" type="pres">
      <dgm:prSet presAssocID="{1A81E838-3B6F-4D2F-8BBB-1AA077BE3E12}" presName="hierRoot2" presStyleCnt="0">
        <dgm:presLayoutVars>
          <dgm:hierBranch val="r"/>
        </dgm:presLayoutVars>
      </dgm:prSet>
      <dgm:spPr/>
    </dgm:pt>
    <dgm:pt modelId="{6CB776FC-17E1-4776-8CC5-8BEC15F1CF4C}" type="pres">
      <dgm:prSet presAssocID="{1A81E838-3B6F-4D2F-8BBB-1AA077BE3E12}" presName="rootComposite" presStyleCnt="0"/>
      <dgm:spPr/>
    </dgm:pt>
    <dgm:pt modelId="{0E72702C-E009-43C6-A90A-261882DFE81D}" type="pres">
      <dgm:prSet presAssocID="{1A81E838-3B6F-4D2F-8BBB-1AA077BE3E12}" presName="rootText" presStyleLbl="node3" presStyleIdx="4" presStyleCnt="19" custScaleX="191142" custScaleY="109400" custLinFactNeighborX="-2368" custLinFactNeighborY="682">
        <dgm:presLayoutVars>
          <dgm:chPref val="3"/>
        </dgm:presLayoutVars>
      </dgm:prSet>
      <dgm:spPr/>
    </dgm:pt>
    <dgm:pt modelId="{98D252BC-A3A9-464B-AA0C-4C2826661C75}" type="pres">
      <dgm:prSet presAssocID="{1A81E838-3B6F-4D2F-8BBB-1AA077BE3E12}" presName="rootConnector" presStyleLbl="node3" presStyleIdx="4" presStyleCnt="19"/>
      <dgm:spPr/>
    </dgm:pt>
    <dgm:pt modelId="{E9C65F55-4D23-42E1-B2D1-B90CCFA6FC11}" type="pres">
      <dgm:prSet presAssocID="{1A81E838-3B6F-4D2F-8BBB-1AA077BE3E12}" presName="hierChild4" presStyleCnt="0"/>
      <dgm:spPr/>
    </dgm:pt>
    <dgm:pt modelId="{E5C3A947-7892-4171-A1A1-4B100CB358DB}" type="pres">
      <dgm:prSet presAssocID="{C979AC5B-9AED-4526-B24A-8EF4E6683C20}" presName="Name50" presStyleLbl="parChTrans1D4" presStyleIdx="3" presStyleCnt="6"/>
      <dgm:spPr/>
    </dgm:pt>
    <dgm:pt modelId="{6BF6348E-D803-4DC9-BFB2-835251DA8CFD}" type="pres">
      <dgm:prSet presAssocID="{3366D026-17F4-4C5D-B98C-F0F25C9D952B}" presName="hierRoot2" presStyleCnt="0">
        <dgm:presLayoutVars>
          <dgm:hierBranch val="init"/>
        </dgm:presLayoutVars>
      </dgm:prSet>
      <dgm:spPr/>
    </dgm:pt>
    <dgm:pt modelId="{A3DC54F4-9E27-4163-B540-EF2B91C28E53}" type="pres">
      <dgm:prSet presAssocID="{3366D026-17F4-4C5D-B98C-F0F25C9D952B}" presName="rootComposite" presStyleCnt="0"/>
      <dgm:spPr/>
    </dgm:pt>
    <dgm:pt modelId="{3EA49244-3354-44B4-B2D3-4864A01EA48E}" type="pres">
      <dgm:prSet presAssocID="{3366D026-17F4-4C5D-B98C-F0F25C9D952B}" presName="rootText" presStyleLbl="node4" presStyleIdx="3" presStyleCnt="6" custScaleX="136763" custScaleY="108207" custLinFactNeighborX="-7979" custLinFactNeighborY="-19334">
        <dgm:presLayoutVars>
          <dgm:chPref val="3"/>
        </dgm:presLayoutVars>
      </dgm:prSet>
      <dgm:spPr/>
    </dgm:pt>
    <dgm:pt modelId="{3FEB45BD-4B69-4300-BE66-9877871D6D7B}" type="pres">
      <dgm:prSet presAssocID="{3366D026-17F4-4C5D-B98C-F0F25C9D952B}" presName="rootConnector" presStyleLbl="node4" presStyleIdx="3" presStyleCnt="6"/>
      <dgm:spPr/>
    </dgm:pt>
    <dgm:pt modelId="{58AE74BE-7AC7-4C25-B48B-6DEBB871923F}" type="pres">
      <dgm:prSet presAssocID="{3366D026-17F4-4C5D-B98C-F0F25C9D952B}" presName="hierChild4" presStyleCnt="0"/>
      <dgm:spPr/>
    </dgm:pt>
    <dgm:pt modelId="{FBA263E0-E1DD-47F3-8BDB-C0927111C27E}" type="pres">
      <dgm:prSet presAssocID="{3366D026-17F4-4C5D-B98C-F0F25C9D952B}" presName="hierChild5" presStyleCnt="0"/>
      <dgm:spPr/>
    </dgm:pt>
    <dgm:pt modelId="{7DBADF15-6D87-4533-9B30-5029C7D30592}" type="pres">
      <dgm:prSet presAssocID="{1A81E838-3B6F-4D2F-8BBB-1AA077BE3E12}" presName="hierChild5" presStyleCnt="0"/>
      <dgm:spPr/>
    </dgm:pt>
    <dgm:pt modelId="{A9D6931E-9051-467D-8273-516C0FDE1D88}" type="pres">
      <dgm:prSet presAssocID="{3D034CCB-6B86-4168-9BC1-13799398D2BD}" presName="Name50" presStyleLbl="parChTrans1D3" presStyleIdx="5" presStyleCnt="19"/>
      <dgm:spPr/>
    </dgm:pt>
    <dgm:pt modelId="{B82E816B-8851-4152-BC19-144D8B000D71}" type="pres">
      <dgm:prSet presAssocID="{64FE2C2C-907E-4E33-9B6D-9C585AC9F9B5}" presName="hierRoot2" presStyleCnt="0">
        <dgm:presLayoutVars>
          <dgm:hierBranch val="r"/>
        </dgm:presLayoutVars>
      </dgm:prSet>
      <dgm:spPr/>
    </dgm:pt>
    <dgm:pt modelId="{665CAC67-C368-4FB9-B2EB-BA5C0258DC59}" type="pres">
      <dgm:prSet presAssocID="{64FE2C2C-907E-4E33-9B6D-9C585AC9F9B5}" presName="rootComposite" presStyleCnt="0"/>
      <dgm:spPr/>
    </dgm:pt>
    <dgm:pt modelId="{574017F0-C1B9-4BA6-84E5-829076032F2D}" type="pres">
      <dgm:prSet presAssocID="{64FE2C2C-907E-4E33-9B6D-9C585AC9F9B5}" presName="rootText" presStyleLbl="node3" presStyleIdx="5" presStyleCnt="19" custScaleX="191142" custScaleY="117626" custLinFactNeighborX="-2368" custLinFactNeighborY="-12651">
        <dgm:presLayoutVars>
          <dgm:chPref val="3"/>
        </dgm:presLayoutVars>
      </dgm:prSet>
      <dgm:spPr/>
    </dgm:pt>
    <dgm:pt modelId="{D2D20B3A-143C-4EAB-812E-0E93DD7DE46F}" type="pres">
      <dgm:prSet presAssocID="{64FE2C2C-907E-4E33-9B6D-9C585AC9F9B5}" presName="rootConnector" presStyleLbl="node3" presStyleIdx="5" presStyleCnt="19"/>
      <dgm:spPr/>
    </dgm:pt>
    <dgm:pt modelId="{52547878-3C7E-43AF-A64A-A08BCAE36F24}" type="pres">
      <dgm:prSet presAssocID="{64FE2C2C-907E-4E33-9B6D-9C585AC9F9B5}" presName="hierChild4" presStyleCnt="0"/>
      <dgm:spPr/>
    </dgm:pt>
    <dgm:pt modelId="{712C4769-199B-40D4-8E88-A947428323DF}" type="pres">
      <dgm:prSet presAssocID="{64FE2C2C-907E-4E33-9B6D-9C585AC9F9B5}" presName="hierChild5" presStyleCnt="0"/>
      <dgm:spPr/>
    </dgm:pt>
    <dgm:pt modelId="{C71863FE-644D-4873-8048-7E0B2B493E14}" type="pres">
      <dgm:prSet presAssocID="{6A392C59-B011-4EA4-8998-F3AD0FC8124E}" presName="Name50" presStyleLbl="parChTrans1D3" presStyleIdx="6" presStyleCnt="19"/>
      <dgm:spPr/>
    </dgm:pt>
    <dgm:pt modelId="{BC7EBD50-E5D4-48A2-9C03-07277C35499B}" type="pres">
      <dgm:prSet presAssocID="{4E3058DC-E5DC-4DBD-8B75-16B64F44BD5E}" presName="hierRoot2" presStyleCnt="0">
        <dgm:presLayoutVars>
          <dgm:hierBranch val="init"/>
        </dgm:presLayoutVars>
      </dgm:prSet>
      <dgm:spPr/>
    </dgm:pt>
    <dgm:pt modelId="{1BD6BBAA-E608-4DB5-A260-1BC4CFC4D91E}" type="pres">
      <dgm:prSet presAssocID="{4E3058DC-E5DC-4DBD-8B75-16B64F44BD5E}" presName="rootComposite" presStyleCnt="0"/>
      <dgm:spPr/>
    </dgm:pt>
    <dgm:pt modelId="{039E5CF9-1E3C-4523-A4CC-F473027C6F17}" type="pres">
      <dgm:prSet presAssocID="{4E3058DC-E5DC-4DBD-8B75-16B64F44BD5E}" presName="rootText" presStyleLbl="node3" presStyleIdx="6" presStyleCnt="19" custScaleX="191142" custScaleY="117626" custLinFactNeighborX="-2368" custLinFactNeighborY="-32074">
        <dgm:presLayoutVars>
          <dgm:chPref val="3"/>
        </dgm:presLayoutVars>
      </dgm:prSet>
      <dgm:spPr/>
    </dgm:pt>
    <dgm:pt modelId="{3DEDD41A-F644-498C-AAAE-01374C831545}" type="pres">
      <dgm:prSet presAssocID="{4E3058DC-E5DC-4DBD-8B75-16B64F44BD5E}" presName="rootConnector" presStyleLbl="node3" presStyleIdx="6" presStyleCnt="19"/>
      <dgm:spPr/>
    </dgm:pt>
    <dgm:pt modelId="{DEC7D976-7195-4D77-92A3-48586ECD05C8}" type="pres">
      <dgm:prSet presAssocID="{4E3058DC-E5DC-4DBD-8B75-16B64F44BD5E}" presName="hierChild4" presStyleCnt="0"/>
      <dgm:spPr/>
    </dgm:pt>
    <dgm:pt modelId="{4E908824-3722-40C1-BDCE-4F1971B7A52C}" type="pres">
      <dgm:prSet presAssocID="{4E3058DC-E5DC-4DBD-8B75-16B64F44BD5E}" presName="hierChild5" presStyleCnt="0"/>
      <dgm:spPr/>
    </dgm:pt>
    <dgm:pt modelId="{67A6C6A6-D490-7645-922E-F42DFE7C73DD}" type="pres">
      <dgm:prSet presAssocID="{71AD255B-ED7F-3F4B-BA7E-42A7B91A375D}" presName="Name50" presStyleLbl="parChTrans1D3" presStyleIdx="7" presStyleCnt="19"/>
      <dgm:spPr/>
    </dgm:pt>
    <dgm:pt modelId="{5EE82EA8-BD2B-4347-9DE7-6BBE57B7D614}" type="pres">
      <dgm:prSet presAssocID="{302E7597-27E9-E048-9FF9-D060222C3427}" presName="hierRoot2" presStyleCnt="0">
        <dgm:presLayoutVars>
          <dgm:hierBranch val="init"/>
        </dgm:presLayoutVars>
      </dgm:prSet>
      <dgm:spPr/>
    </dgm:pt>
    <dgm:pt modelId="{22D47648-CFBA-3B42-9929-9648898EB000}" type="pres">
      <dgm:prSet presAssocID="{302E7597-27E9-E048-9FF9-D060222C3427}" presName="rootComposite" presStyleCnt="0"/>
      <dgm:spPr/>
    </dgm:pt>
    <dgm:pt modelId="{94090DC6-20DE-7244-85E6-D5962CC5287A}" type="pres">
      <dgm:prSet presAssocID="{302E7597-27E9-E048-9FF9-D060222C3427}" presName="rootText" presStyleLbl="node3" presStyleIdx="7" presStyleCnt="19" custScaleX="191142" custScaleY="117626" custLinFactNeighborX="-3460" custLinFactNeighborY="-51496">
        <dgm:presLayoutVars>
          <dgm:chPref val="3"/>
        </dgm:presLayoutVars>
      </dgm:prSet>
      <dgm:spPr/>
    </dgm:pt>
    <dgm:pt modelId="{66401530-D9EC-BC41-A96D-40F14BE8ADDA}" type="pres">
      <dgm:prSet presAssocID="{302E7597-27E9-E048-9FF9-D060222C3427}" presName="rootConnector" presStyleLbl="node3" presStyleIdx="7" presStyleCnt="19"/>
      <dgm:spPr/>
    </dgm:pt>
    <dgm:pt modelId="{8563A686-6091-0643-9A9B-9FB40EAE2EB3}" type="pres">
      <dgm:prSet presAssocID="{302E7597-27E9-E048-9FF9-D060222C3427}" presName="hierChild4" presStyleCnt="0"/>
      <dgm:spPr/>
    </dgm:pt>
    <dgm:pt modelId="{48EEB9AA-E2DD-C346-AAA2-240A7774E625}" type="pres">
      <dgm:prSet presAssocID="{302E7597-27E9-E048-9FF9-D060222C3427}" presName="hierChild5" presStyleCnt="0"/>
      <dgm:spPr/>
    </dgm:pt>
    <dgm:pt modelId="{D6C33BC5-8119-49BE-8E0C-EA3A28D8EF32}" type="pres">
      <dgm:prSet presAssocID="{4C62AE51-B68B-44B3-9DF2-2BA4D9FCAD0E}" presName="hierChild5" presStyleCnt="0"/>
      <dgm:spPr/>
    </dgm:pt>
    <dgm:pt modelId="{D7C4899A-D44B-4339-B826-856E4EB140F3}" type="pres">
      <dgm:prSet presAssocID="{25ED75BE-79E7-4A5C-86B4-FF3CD50D5A1C}" presName="Name35" presStyleLbl="parChTrans1D2" presStyleIdx="2" presStyleCnt="7"/>
      <dgm:spPr/>
    </dgm:pt>
    <dgm:pt modelId="{90C8DC01-444E-48E4-896B-C89230675175}" type="pres">
      <dgm:prSet presAssocID="{C9EC0A60-5015-47E5-A2F0-869446EE98EA}" presName="hierRoot2" presStyleCnt="0">
        <dgm:presLayoutVars>
          <dgm:hierBranch val="r"/>
        </dgm:presLayoutVars>
      </dgm:prSet>
      <dgm:spPr/>
    </dgm:pt>
    <dgm:pt modelId="{6FAECFA6-AA1A-4975-855E-87C8FC083A6D}" type="pres">
      <dgm:prSet presAssocID="{C9EC0A60-5015-47E5-A2F0-869446EE98EA}" presName="rootComposite" presStyleCnt="0"/>
      <dgm:spPr/>
    </dgm:pt>
    <dgm:pt modelId="{EBFCC801-497E-4FF6-AE18-CC3CFB0A9023}" type="pres">
      <dgm:prSet presAssocID="{C9EC0A60-5015-47E5-A2F0-869446EE98EA}" presName="rootText" presStyleLbl="node2" presStyleIdx="2" presStyleCnt="7" custScaleX="182049" custLinFactNeighborX="35124" custLinFactNeighborY="21921">
        <dgm:presLayoutVars>
          <dgm:chPref val="3"/>
        </dgm:presLayoutVars>
      </dgm:prSet>
      <dgm:spPr/>
    </dgm:pt>
    <dgm:pt modelId="{D3FAB4CF-9D37-4911-A747-A7CB13FC45C6}" type="pres">
      <dgm:prSet presAssocID="{C9EC0A60-5015-47E5-A2F0-869446EE98EA}" presName="rootConnector" presStyleLbl="node2" presStyleIdx="2" presStyleCnt="7"/>
      <dgm:spPr/>
    </dgm:pt>
    <dgm:pt modelId="{ECBD31A3-9E10-4939-9D63-515BA789E525}" type="pres">
      <dgm:prSet presAssocID="{C9EC0A60-5015-47E5-A2F0-869446EE98EA}" presName="hierChild4" presStyleCnt="0"/>
      <dgm:spPr/>
    </dgm:pt>
    <dgm:pt modelId="{98DF5A73-6A2C-4FE0-BF33-6A763A6654BD}" type="pres">
      <dgm:prSet presAssocID="{3A4E310B-5BBA-49E7-907E-8BE96AAF6ACE}" presName="Name50" presStyleLbl="parChTrans1D3" presStyleIdx="8" presStyleCnt="19"/>
      <dgm:spPr/>
    </dgm:pt>
    <dgm:pt modelId="{28E608E0-7E14-44CC-8FAE-07E4E6749CBA}" type="pres">
      <dgm:prSet presAssocID="{9F727641-A84E-4DD8-9166-45A8B07F649B}" presName="hierRoot2" presStyleCnt="0">
        <dgm:presLayoutVars>
          <dgm:hierBranch val="init"/>
        </dgm:presLayoutVars>
      </dgm:prSet>
      <dgm:spPr/>
    </dgm:pt>
    <dgm:pt modelId="{4BD43E9A-CFC0-4DC8-B5D5-FBA6A8203392}" type="pres">
      <dgm:prSet presAssocID="{9F727641-A84E-4DD8-9166-45A8B07F649B}" presName="rootComposite" presStyleCnt="0"/>
      <dgm:spPr/>
    </dgm:pt>
    <dgm:pt modelId="{42F644C2-76A6-4C41-8B35-FB06AAB3AC84}" type="pres">
      <dgm:prSet presAssocID="{9F727641-A84E-4DD8-9166-45A8B07F649B}" presName="rootText" presStyleLbl="node3" presStyleIdx="8" presStyleCnt="19" custScaleX="176305" custScaleY="85233" custLinFactNeighborX="27791" custLinFactNeighborY="-5111">
        <dgm:presLayoutVars>
          <dgm:chPref val="3"/>
        </dgm:presLayoutVars>
      </dgm:prSet>
      <dgm:spPr/>
    </dgm:pt>
    <dgm:pt modelId="{C66A6ACE-635A-42D3-B6FE-55DB9998F86E}" type="pres">
      <dgm:prSet presAssocID="{9F727641-A84E-4DD8-9166-45A8B07F649B}" presName="rootConnector" presStyleLbl="node3" presStyleIdx="8" presStyleCnt="19"/>
      <dgm:spPr/>
    </dgm:pt>
    <dgm:pt modelId="{DA6E1550-4338-46C5-821F-BE745056FDCC}" type="pres">
      <dgm:prSet presAssocID="{9F727641-A84E-4DD8-9166-45A8B07F649B}" presName="hierChild4" presStyleCnt="0"/>
      <dgm:spPr/>
    </dgm:pt>
    <dgm:pt modelId="{86FF53A5-454A-4BE2-A942-14C2A62958D9}" type="pres">
      <dgm:prSet presAssocID="{9F727641-A84E-4DD8-9166-45A8B07F649B}" presName="hierChild5" presStyleCnt="0"/>
      <dgm:spPr/>
    </dgm:pt>
    <dgm:pt modelId="{0B891B28-DBFD-534C-B87F-915359969E28}" type="pres">
      <dgm:prSet presAssocID="{8FEA1400-426B-4DC6-A40E-30331FCF2F72}" presName="Name50" presStyleLbl="parChTrans1D3" presStyleIdx="9" presStyleCnt="19"/>
      <dgm:spPr/>
    </dgm:pt>
    <dgm:pt modelId="{A26D23F1-727B-43BF-8479-251B689CF2F2}" type="pres">
      <dgm:prSet presAssocID="{94F2E4CF-2771-4CD5-B640-EFE95D0BC9C6}" presName="hierRoot2" presStyleCnt="0">
        <dgm:presLayoutVars>
          <dgm:hierBranch val="init"/>
        </dgm:presLayoutVars>
      </dgm:prSet>
      <dgm:spPr/>
    </dgm:pt>
    <dgm:pt modelId="{89AB8585-062E-47DF-8089-3582E07A66B5}" type="pres">
      <dgm:prSet presAssocID="{94F2E4CF-2771-4CD5-B640-EFE95D0BC9C6}" presName="rootComposite" presStyleCnt="0"/>
      <dgm:spPr/>
    </dgm:pt>
    <dgm:pt modelId="{20628698-B49B-40FB-A0F9-3AA964DE4FAA}" type="pres">
      <dgm:prSet presAssocID="{94F2E4CF-2771-4CD5-B640-EFE95D0BC9C6}" presName="rootText" presStyleLbl="node3" presStyleIdx="9" presStyleCnt="19" custScaleX="176305" custScaleY="93268" custLinFactNeighborX="27564" custLinFactNeighborY="-32849">
        <dgm:presLayoutVars>
          <dgm:chPref val="3"/>
        </dgm:presLayoutVars>
      </dgm:prSet>
      <dgm:spPr/>
    </dgm:pt>
    <dgm:pt modelId="{42C846A2-4A0E-4CCC-B94E-BF7D2E78E8BF}" type="pres">
      <dgm:prSet presAssocID="{94F2E4CF-2771-4CD5-B640-EFE95D0BC9C6}" presName="rootConnector" presStyleLbl="node3" presStyleIdx="9" presStyleCnt="19"/>
      <dgm:spPr/>
    </dgm:pt>
    <dgm:pt modelId="{E063942A-0A7C-4171-B6F8-BA37B7914DC0}" type="pres">
      <dgm:prSet presAssocID="{94F2E4CF-2771-4CD5-B640-EFE95D0BC9C6}" presName="hierChild4" presStyleCnt="0"/>
      <dgm:spPr/>
    </dgm:pt>
    <dgm:pt modelId="{EB516480-79CA-467A-8519-E843EEE925E3}" type="pres">
      <dgm:prSet presAssocID="{94F2E4CF-2771-4CD5-B640-EFE95D0BC9C6}" presName="hierChild5" presStyleCnt="0"/>
      <dgm:spPr/>
    </dgm:pt>
    <dgm:pt modelId="{22F177DF-BFBB-F040-8ECC-2F07F2E015F0}" type="pres">
      <dgm:prSet presAssocID="{DFAC7167-A2F4-4F64-B21F-7B3052F12C4C}" presName="Name50" presStyleLbl="parChTrans1D3" presStyleIdx="10" presStyleCnt="19"/>
      <dgm:spPr/>
    </dgm:pt>
    <dgm:pt modelId="{C82692E7-437E-4A48-AAA1-AB19CE07CCF1}" type="pres">
      <dgm:prSet presAssocID="{41848463-7C56-419A-8CD1-CB96A0040132}" presName="hierRoot2" presStyleCnt="0">
        <dgm:presLayoutVars>
          <dgm:hierBranch val="init"/>
        </dgm:presLayoutVars>
      </dgm:prSet>
      <dgm:spPr/>
    </dgm:pt>
    <dgm:pt modelId="{516DA4F2-6A2C-4164-85EA-EE1AB5A6071A}" type="pres">
      <dgm:prSet presAssocID="{41848463-7C56-419A-8CD1-CB96A0040132}" presName="rootComposite" presStyleCnt="0"/>
      <dgm:spPr/>
    </dgm:pt>
    <dgm:pt modelId="{4BB30277-83E3-4034-853A-CC3DBD774FCA}" type="pres">
      <dgm:prSet presAssocID="{41848463-7C56-419A-8CD1-CB96A0040132}" presName="rootText" presStyleLbl="node3" presStyleIdx="10" presStyleCnt="19" custScaleX="176305" custScaleY="93268" custLinFactNeighborX="27564" custLinFactNeighborY="-59041">
        <dgm:presLayoutVars>
          <dgm:chPref val="3"/>
        </dgm:presLayoutVars>
      </dgm:prSet>
      <dgm:spPr/>
    </dgm:pt>
    <dgm:pt modelId="{53D2254C-53B4-4C4E-BF15-18367A172A5D}" type="pres">
      <dgm:prSet presAssocID="{41848463-7C56-419A-8CD1-CB96A0040132}" presName="rootConnector" presStyleLbl="node3" presStyleIdx="10" presStyleCnt="19"/>
      <dgm:spPr/>
    </dgm:pt>
    <dgm:pt modelId="{0143C97E-8D5F-49A5-A638-0D14195A5537}" type="pres">
      <dgm:prSet presAssocID="{41848463-7C56-419A-8CD1-CB96A0040132}" presName="hierChild4" presStyleCnt="0"/>
      <dgm:spPr/>
    </dgm:pt>
    <dgm:pt modelId="{959CCB4E-6071-4F5F-BA12-9BF4C5D5F80A}" type="pres">
      <dgm:prSet presAssocID="{41848463-7C56-419A-8CD1-CB96A0040132}" presName="hierChild5" presStyleCnt="0"/>
      <dgm:spPr/>
    </dgm:pt>
    <dgm:pt modelId="{15512E10-7E05-7048-AE71-460BFBDB0B19}" type="pres">
      <dgm:prSet presAssocID="{D8E49C06-4241-EE45-B37C-9FC7608AF309}" presName="Name50" presStyleLbl="parChTrans1D3" presStyleIdx="11" presStyleCnt="19"/>
      <dgm:spPr/>
    </dgm:pt>
    <dgm:pt modelId="{6876A2B7-DEA7-584A-9421-0EC21B5B949E}" type="pres">
      <dgm:prSet presAssocID="{BD714051-03B6-544B-AB24-E68CDA769FD1}" presName="hierRoot2" presStyleCnt="0">
        <dgm:presLayoutVars>
          <dgm:hierBranch val="init"/>
        </dgm:presLayoutVars>
      </dgm:prSet>
      <dgm:spPr/>
    </dgm:pt>
    <dgm:pt modelId="{0CB314B9-B468-C247-8465-70873E8F91F5}" type="pres">
      <dgm:prSet presAssocID="{BD714051-03B6-544B-AB24-E68CDA769FD1}" presName="rootComposite" presStyleCnt="0"/>
      <dgm:spPr/>
    </dgm:pt>
    <dgm:pt modelId="{1257A389-C665-124F-BCAE-FBAD209D3C5A}" type="pres">
      <dgm:prSet presAssocID="{BD714051-03B6-544B-AB24-E68CDA769FD1}" presName="rootText" presStyleLbl="node3" presStyleIdx="11" presStyleCnt="19" custScaleX="176305" custLinFactNeighborX="27391" custLinFactNeighborY="-85134">
        <dgm:presLayoutVars>
          <dgm:chPref val="3"/>
        </dgm:presLayoutVars>
      </dgm:prSet>
      <dgm:spPr/>
    </dgm:pt>
    <dgm:pt modelId="{D7D98F6B-ADE4-2A49-8813-ED8C1549412D}" type="pres">
      <dgm:prSet presAssocID="{BD714051-03B6-544B-AB24-E68CDA769FD1}" presName="rootConnector" presStyleLbl="node3" presStyleIdx="11" presStyleCnt="19"/>
      <dgm:spPr/>
    </dgm:pt>
    <dgm:pt modelId="{E148D7B7-8C09-D841-8816-C425D162053C}" type="pres">
      <dgm:prSet presAssocID="{BD714051-03B6-544B-AB24-E68CDA769FD1}" presName="hierChild4" presStyleCnt="0"/>
      <dgm:spPr/>
    </dgm:pt>
    <dgm:pt modelId="{D92029DE-AAFC-D742-8F46-315BCD22A949}" type="pres">
      <dgm:prSet presAssocID="{BD714051-03B6-544B-AB24-E68CDA769FD1}" presName="hierChild5" presStyleCnt="0"/>
      <dgm:spPr/>
    </dgm:pt>
    <dgm:pt modelId="{8E20F700-409B-944D-9F62-6BE2D55A32FD}" type="pres">
      <dgm:prSet presAssocID="{C5B54BC8-42CC-B948-80AD-7D42941309FC}" presName="Name50" presStyleLbl="parChTrans1D3" presStyleIdx="12" presStyleCnt="19"/>
      <dgm:spPr/>
    </dgm:pt>
    <dgm:pt modelId="{F22336E8-61E9-C54B-8A1F-DE72B1146AA6}" type="pres">
      <dgm:prSet presAssocID="{68D14BEA-A043-E843-A8E6-BA40A672D6BA}" presName="hierRoot2" presStyleCnt="0">
        <dgm:presLayoutVars>
          <dgm:hierBranch val="init"/>
        </dgm:presLayoutVars>
      </dgm:prSet>
      <dgm:spPr/>
    </dgm:pt>
    <dgm:pt modelId="{93304EE3-53F3-FC40-9A72-FB6069BCCB43}" type="pres">
      <dgm:prSet presAssocID="{68D14BEA-A043-E843-A8E6-BA40A672D6BA}" presName="rootComposite" presStyleCnt="0"/>
      <dgm:spPr/>
    </dgm:pt>
    <dgm:pt modelId="{AEF6022D-4B1C-1A49-B7BF-2CB2BD325DE0}" type="pres">
      <dgm:prSet presAssocID="{68D14BEA-A043-E843-A8E6-BA40A672D6BA}" presName="rootText" presStyleLbl="node3" presStyleIdx="12" presStyleCnt="19" custScaleX="176305" custScaleY="93268" custLinFactY="-8853" custLinFactNeighborX="27391" custLinFactNeighborY="-100000">
        <dgm:presLayoutVars>
          <dgm:chPref val="3"/>
        </dgm:presLayoutVars>
      </dgm:prSet>
      <dgm:spPr/>
    </dgm:pt>
    <dgm:pt modelId="{EBF48F73-0054-BF47-ABE9-B6053D64743B}" type="pres">
      <dgm:prSet presAssocID="{68D14BEA-A043-E843-A8E6-BA40A672D6BA}" presName="rootConnector" presStyleLbl="node3" presStyleIdx="12" presStyleCnt="19"/>
      <dgm:spPr/>
    </dgm:pt>
    <dgm:pt modelId="{7EB9F3E3-F0A8-BF46-8574-8684571078FE}" type="pres">
      <dgm:prSet presAssocID="{68D14BEA-A043-E843-A8E6-BA40A672D6BA}" presName="hierChild4" presStyleCnt="0"/>
      <dgm:spPr/>
    </dgm:pt>
    <dgm:pt modelId="{829EDCA6-80EA-3541-83ED-3623CE4855EF}" type="pres">
      <dgm:prSet presAssocID="{68D14BEA-A043-E843-A8E6-BA40A672D6BA}" presName="hierChild5" presStyleCnt="0"/>
      <dgm:spPr/>
    </dgm:pt>
    <dgm:pt modelId="{B9B20F01-8A04-47C4-A4EE-0976FAD3C4E4}" type="pres">
      <dgm:prSet presAssocID="{3A90BF7E-0B3F-4058-9805-F847739D2F91}" presName="Name50" presStyleLbl="parChTrans1D3" presStyleIdx="13" presStyleCnt="19"/>
      <dgm:spPr/>
    </dgm:pt>
    <dgm:pt modelId="{EB3161C6-0CCE-4300-85E2-1E60652B7DC1}" type="pres">
      <dgm:prSet presAssocID="{AB1869A8-F62E-4085-AD5F-5C5F98FC7291}" presName="hierRoot2" presStyleCnt="0">
        <dgm:presLayoutVars>
          <dgm:hierBranch val="init"/>
        </dgm:presLayoutVars>
      </dgm:prSet>
      <dgm:spPr/>
    </dgm:pt>
    <dgm:pt modelId="{24399B7A-F319-4234-8121-400369CF21F2}" type="pres">
      <dgm:prSet presAssocID="{AB1869A8-F62E-4085-AD5F-5C5F98FC7291}" presName="rootComposite" presStyleCnt="0"/>
      <dgm:spPr/>
    </dgm:pt>
    <dgm:pt modelId="{6DBC4302-D301-4F0A-A3B8-FCFF9338C9D4}" type="pres">
      <dgm:prSet presAssocID="{AB1869A8-F62E-4085-AD5F-5C5F98FC7291}" presName="rootText" presStyleLbl="node3" presStyleIdx="13" presStyleCnt="19" custScaleX="176305" custScaleY="91167" custLinFactY="-33232" custLinFactNeighborX="27391" custLinFactNeighborY="-100000">
        <dgm:presLayoutVars>
          <dgm:chPref val="3"/>
        </dgm:presLayoutVars>
      </dgm:prSet>
      <dgm:spPr/>
    </dgm:pt>
    <dgm:pt modelId="{08D32BFB-D910-4069-82EF-7FB8C3B56B29}" type="pres">
      <dgm:prSet presAssocID="{AB1869A8-F62E-4085-AD5F-5C5F98FC7291}" presName="rootConnector" presStyleLbl="node3" presStyleIdx="13" presStyleCnt="19"/>
      <dgm:spPr/>
    </dgm:pt>
    <dgm:pt modelId="{712915A2-9264-4B1E-86D0-484131650344}" type="pres">
      <dgm:prSet presAssocID="{AB1869A8-F62E-4085-AD5F-5C5F98FC7291}" presName="hierChild4" presStyleCnt="0"/>
      <dgm:spPr/>
    </dgm:pt>
    <dgm:pt modelId="{3B4DF6CD-89D6-F844-B1C4-C93D73698002}" type="pres">
      <dgm:prSet presAssocID="{FCA935EF-0DF0-684E-9E9F-CB349A5FAD1F}" presName="Name37" presStyleLbl="parChTrans1D4" presStyleIdx="4" presStyleCnt="6"/>
      <dgm:spPr/>
    </dgm:pt>
    <dgm:pt modelId="{8536D52F-4591-FC4A-BA2F-B17E4F66E36B}" type="pres">
      <dgm:prSet presAssocID="{F47C994C-C968-8942-BB67-CD5EC9464664}" presName="hierRoot2" presStyleCnt="0">
        <dgm:presLayoutVars>
          <dgm:hierBranch val="init"/>
        </dgm:presLayoutVars>
      </dgm:prSet>
      <dgm:spPr/>
    </dgm:pt>
    <dgm:pt modelId="{2CCA4D04-3211-F140-9493-7D947F82F739}" type="pres">
      <dgm:prSet presAssocID="{F47C994C-C968-8942-BB67-CD5EC9464664}" presName="rootComposite" presStyleCnt="0"/>
      <dgm:spPr/>
    </dgm:pt>
    <dgm:pt modelId="{F4130B4C-646C-A54D-BC9F-3294F1659046}" type="pres">
      <dgm:prSet presAssocID="{F47C994C-C968-8942-BB67-CD5EC9464664}" presName="rootText" presStyleLbl="node4" presStyleIdx="4" presStyleCnt="6" custScaleX="132329" custLinFactY="-61797" custLinFactNeighborX="24657" custLinFactNeighborY="-100000">
        <dgm:presLayoutVars>
          <dgm:chPref val="3"/>
        </dgm:presLayoutVars>
      </dgm:prSet>
      <dgm:spPr/>
    </dgm:pt>
    <dgm:pt modelId="{B87F4AAC-517E-4942-958C-30D72A0EAD3A}" type="pres">
      <dgm:prSet presAssocID="{F47C994C-C968-8942-BB67-CD5EC9464664}" presName="rootConnector" presStyleLbl="node4" presStyleIdx="4" presStyleCnt="6"/>
      <dgm:spPr/>
    </dgm:pt>
    <dgm:pt modelId="{BCF6A994-BBB3-0747-9769-8609EA25AFEA}" type="pres">
      <dgm:prSet presAssocID="{F47C994C-C968-8942-BB67-CD5EC9464664}" presName="hierChild4" presStyleCnt="0"/>
      <dgm:spPr/>
    </dgm:pt>
    <dgm:pt modelId="{12A237EE-F6EF-CE4E-AE73-FFB4B82CE680}" type="pres">
      <dgm:prSet presAssocID="{F47C994C-C968-8942-BB67-CD5EC9464664}" presName="hierChild5" presStyleCnt="0"/>
      <dgm:spPr/>
    </dgm:pt>
    <dgm:pt modelId="{9F455521-C302-4D71-BF92-7C7E656E7D30}" type="pres">
      <dgm:prSet presAssocID="{AB1869A8-F62E-4085-AD5F-5C5F98FC7291}" presName="hierChild5" presStyleCnt="0"/>
      <dgm:spPr/>
    </dgm:pt>
    <dgm:pt modelId="{1E782BB2-9D1B-E54F-9F6F-6DB6BDE72AE3}" type="pres">
      <dgm:prSet presAssocID="{B85AA65F-C6E9-FE4C-A3EA-A6B73AF0AE59}" presName="Name50" presStyleLbl="parChTrans1D3" presStyleIdx="14" presStyleCnt="19"/>
      <dgm:spPr/>
    </dgm:pt>
    <dgm:pt modelId="{6D90D038-270B-8D4D-ACB0-AE4FA11EFDF5}" type="pres">
      <dgm:prSet presAssocID="{5531A4CB-8A6E-BB4E-A42C-7E4A42EB7B5A}" presName="hierRoot2" presStyleCnt="0">
        <dgm:presLayoutVars>
          <dgm:hierBranch val="init"/>
        </dgm:presLayoutVars>
      </dgm:prSet>
      <dgm:spPr/>
    </dgm:pt>
    <dgm:pt modelId="{B4949B5D-CE7D-C141-8BCD-5BEBE9319353}" type="pres">
      <dgm:prSet presAssocID="{5531A4CB-8A6E-BB4E-A42C-7E4A42EB7B5A}" presName="rootComposite" presStyleCnt="0"/>
      <dgm:spPr/>
    </dgm:pt>
    <dgm:pt modelId="{F6042F32-EDF6-D246-AD8E-0A50A147EFB7}" type="pres">
      <dgm:prSet presAssocID="{5531A4CB-8A6E-BB4E-A42C-7E4A42EB7B5A}" presName="rootText" presStyleLbl="node3" presStyleIdx="14" presStyleCnt="19" custScaleX="176305" custScaleY="93268" custLinFactY="-87399" custLinFactNeighborX="22775" custLinFactNeighborY="-100000">
        <dgm:presLayoutVars>
          <dgm:chPref val="3"/>
        </dgm:presLayoutVars>
      </dgm:prSet>
      <dgm:spPr/>
    </dgm:pt>
    <dgm:pt modelId="{B5EDDFB3-B871-A742-ACC1-BBE688FE7D4A}" type="pres">
      <dgm:prSet presAssocID="{5531A4CB-8A6E-BB4E-A42C-7E4A42EB7B5A}" presName="rootConnector" presStyleLbl="node3" presStyleIdx="14" presStyleCnt="19"/>
      <dgm:spPr/>
    </dgm:pt>
    <dgm:pt modelId="{4B0DFC5F-826F-6749-B59D-6AD2B904C2BE}" type="pres">
      <dgm:prSet presAssocID="{5531A4CB-8A6E-BB4E-A42C-7E4A42EB7B5A}" presName="hierChild4" presStyleCnt="0"/>
      <dgm:spPr/>
    </dgm:pt>
    <dgm:pt modelId="{225F20C0-8B40-B941-95BC-B2D48A458ADC}" type="pres">
      <dgm:prSet presAssocID="{5531A4CB-8A6E-BB4E-A42C-7E4A42EB7B5A}" presName="hierChild5" presStyleCnt="0"/>
      <dgm:spPr/>
    </dgm:pt>
    <dgm:pt modelId="{4BF72F52-2413-4251-8573-8E2E54A2CE03}" type="pres">
      <dgm:prSet presAssocID="{569592CC-6CFF-4854-A4B4-E9909817154D}" presName="Name50" presStyleLbl="parChTrans1D3" presStyleIdx="15" presStyleCnt="19"/>
      <dgm:spPr/>
    </dgm:pt>
    <dgm:pt modelId="{5CDEAB03-1DDB-476B-9C04-1CA23E4E32B3}" type="pres">
      <dgm:prSet presAssocID="{AEB73933-AF4B-49D7-A20C-5FC76EBAE325}" presName="hierRoot2" presStyleCnt="0">
        <dgm:presLayoutVars>
          <dgm:hierBranch val="r"/>
        </dgm:presLayoutVars>
      </dgm:prSet>
      <dgm:spPr/>
    </dgm:pt>
    <dgm:pt modelId="{51B2D4FB-823C-47AF-81F6-EC400A91E0AA}" type="pres">
      <dgm:prSet presAssocID="{AEB73933-AF4B-49D7-A20C-5FC76EBAE325}" presName="rootComposite" presStyleCnt="0"/>
      <dgm:spPr/>
    </dgm:pt>
    <dgm:pt modelId="{667F3746-5F52-48B0-9165-50ACAFA2968F}" type="pres">
      <dgm:prSet presAssocID="{AEB73933-AF4B-49D7-A20C-5FC76EBAE325}" presName="rootText" presStyleLbl="node3" presStyleIdx="15" presStyleCnt="19" custScaleX="176305" custScaleY="93268" custLinFactY="-100000" custLinFactNeighborX="22775" custLinFactNeighborY="-107636">
        <dgm:presLayoutVars>
          <dgm:chPref val="3"/>
        </dgm:presLayoutVars>
      </dgm:prSet>
      <dgm:spPr/>
    </dgm:pt>
    <dgm:pt modelId="{76AE37D5-1034-4683-B0C1-DABCC079D0CD}" type="pres">
      <dgm:prSet presAssocID="{AEB73933-AF4B-49D7-A20C-5FC76EBAE325}" presName="rootConnector" presStyleLbl="node3" presStyleIdx="15" presStyleCnt="19"/>
      <dgm:spPr/>
    </dgm:pt>
    <dgm:pt modelId="{42FE5C22-56F9-4955-BD92-E6EFAD7C963E}" type="pres">
      <dgm:prSet presAssocID="{AEB73933-AF4B-49D7-A20C-5FC76EBAE325}" presName="hierChild4" presStyleCnt="0"/>
      <dgm:spPr/>
    </dgm:pt>
    <dgm:pt modelId="{25D40959-E84F-4209-8ABC-20946BFCA6B8}" type="pres">
      <dgm:prSet presAssocID="{225FC6B3-38E2-48E9-AF65-E8C18670C262}" presName="Name50" presStyleLbl="parChTrans1D4" presStyleIdx="5" presStyleCnt="6"/>
      <dgm:spPr/>
    </dgm:pt>
    <dgm:pt modelId="{449BA5EC-282E-469C-8B9B-C23483F949FD}" type="pres">
      <dgm:prSet presAssocID="{09321A4A-9355-4768-AD68-84A5F4D39FB9}" presName="hierRoot2" presStyleCnt="0">
        <dgm:presLayoutVars>
          <dgm:hierBranch val="init"/>
        </dgm:presLayoutVars>
      </dgm:prSet>
      <dgm:spPr/>
    </dgm:pt>
    <dgm:pt modelId="{06785678-FB77-4A22-8720-776D0FD3B6AA}" type="pres">
      <dgm:prSet presAssocID="{09321A4A-9355-4768-AD68-84A5F4D39FB9}" presName="rootComposite" presStyleCnt="0"/>
      <dgm:spPr/>
    </dgm:pt>
    <dgm:pt modelId="{1AE53D0F-7C1D-4E9E-A0D8-F5707B9058EC}" type="pres">
      <dgm:prSet presAssocID="{09321A4A-9355-4768-AD68-84A5F4D39FB9}" presName="rootText" presStyleLbl="node4" presStyleIdx="5" presStyleCnt="6" custScaleX="132329" custScaleY="85804" custLinFactY="-100000" custLinFactNeighborX="20212" custLinFactNeighborY="-121827">
        <dgm:presLayoutVars>
          <dgm:chPref val="3"/>
        </dgm:presLayoutVars>
      </dgm:prSet>
      <dgm:spPr/>
    </dgm:pt>
    <dgm:pt modelId="{803D9343-9A57-49F1-8275-E80623E76E47}" type="pres">
      <dgm:prSet presAssocID="{09321A4A-9355-4768-AD68-84A5F4D39FB9}" presName="rootConnector" presStyleLbl="node4" presStyleIdx="5" presStyleCnt="6"/>
      <dgm:spPr/>
    </dgm:pt>
    <dgm:pt modelId="{16BA1611-4588-4910-B63D-00284C96A2EE}" type="pres">
      <dgm:prSet presAssocID="{09321A4A-9355-4768-AD68-84A5F4D39FB9}" presName="hierChild4" presStyleCnt="0"/>
      <dgm:spPr/>
    </dgm:pt>
    <dgm:pt modelId="{BA76A2B6-9ED0-4F25-99FB-C3875F8D7354}" type="pres">
      <dgm:prSet presAssocID="{09321A4A-9355-4768-AD68-84A5F4D39FB9}" presName="hierChild5" presStyleCnt="0"/>
      <dgm:spPr/>
    </dgm:pt>
    <dgm:pt modelId="{7714CC66-8200-4D7E-B20A-48D1EE8F4E02}" type="pres">
      <dgm:prSet presAssocID="{AEB73933-AF4B-49D7-A20C-5FC76EBAE325}" presName="hierChild5" presStyleCnt="0"/>
      <dgm:spPr/>
    </dgm:pt>
    <dgm:pt modelId="{092FBDBA-9F79-4014-8978-BFA8989EA0D4}" type="pres">
      <dgm:prSet presAssocID="{C9EC0A60-5015-47E5-A2F0-869446EE98EA}" presName="hierChild5" presStyleCnt="0"/>
      <dgm:spPr/>
    </dgm:pt>
    <dgm:pt modelId="{572B5414-8486-4E20-BAE7-9881E1CE74B9}" type="pres">
      <dgm:prSet presAssocID="{8A5B6572-4562-49B6-AE18-45D1699300E1}" presName="Name35" presStyleLbl="parChTrans1D2" presStyleIdx="3" presStyleCnt="7"/>
      <dgm:spPr/>
    </dgm:pt>
    <dgm:pt modelId="{485B01C4-58C7-4ADA-85EE-7F7B61E20416}" type="pres">
      <dgm:prSet presAssocID="{86EE53F5-2700-4158-99C3-0EAEBB8C80C9}" presName="hierRoot2" presStyleCnt="0">
        <dgm:presLayoutVars>
          <dgm:hierBranch val="r"/>
        </dgm:presLayoutVars>
      </dgm:prSet>
      <dgm:spPr/>
    </dgm:pt>
    <dgm:pt modelId="{59CB4B19-EEFA-4F2A-9116-1417F182DB57}" type="pres">
      <dgm:prSet presAssocID="{86EE53F5-2700-4158-99C3-0EAEBB8C80C9}" presName="rootComposite" presStyleCnt="0"/>
      <dgm:spPr/>
    </dgm:pt>
    <dgm:pt modelId="{7FA400BF-5B4E-4A47-B49E-19EEBC4C215F}" type="pres">
      <dgm:prSet presAssocID="{86EE53F5-2700-4158-99C3-0EAEBB8C80C9}" presName="rootText" presStyleLbl="node2" presStyleIdx="3" presStyleCnt="7" custScaleX="144092" custLinFactNeighborX="61480" custLinFactNeighborY="21921">
        <dgm:presLayoutVars>
          <dgm:chPref val="3"/>
        </dgm:presLayoutVars>
      </dgm:prSet>
      <dgm:spPr/>
    </dgm:pt>
    <dgm:pt modelId="{443003AB-E8F9-4814-B81E-CFA84BA09C62}" type="pres">
      <dgm:prSet presAssocID="{86EE53F5-2700-4158-99C3-0EAEBB8C80C9}" presName="rootConnector" presStyleLbl="node2" presStyleIdx="3" presStyleCnt="7"/>
      <dgm:spPr/>
    </dgm:pt>
    <dgm:pt modelId="{F285E950-E34D-488E-8924-7F42AA93897B}" type="pres">
      <dgm:prSet presAssocID="{86EE53F5-2700-4158-99C3-0EAEBB8C80C9}" presName="hierChild4" presStyleCnt="0"/>
      <dgm:spPr/>
    </dgm:pt>
    <dgm:pt modelId="{572FDD58-9629-B84A-806E-B2BC76CCDB78}" type="pres">
      <dgm:prSet presAssocID="{41349F54-1DAA-4AFA-9F5F-D3982B82A81E}" presName="Name50" presStyleLbl="parChTrans1D3" presStyleIdx="16" presStyleCnt="19"/>
      <dgm:spPr/>
    </dgm:pt>
    <dgm:pt modelId="{83AA6D48-4082-41C8-B861-70AB068426C8}" type="pres">
      <dgm:prSet presAssocID="{D5A1375F-C58B-4DFE-9DF3-26BBF0968CA1}" presName="hierRoot2" presStyleCnt="0">
        <dgm:presLayoutVars>
          <dgm:hierBranch val="r"/>
        </dgm:presLayoutVars>
      </dgm:prSet>
      <dgm:spPr/>
    </dgm:pt>
    <dgm:pt modelId="{21BE50C5-9A5C-4E61-A937-007DB2100128}" type="pres">
      <dgm:prSet presAssocID="{D5A1375F-C58B-4DFE-9DF3-26BBF0968CA1}" presName="rootComposite" presStyleCnt="0"/>
      <dgm:spPr/>
    </dgm:pt>
    <dgm:pt modelId="{90FC5622-4706-4254-A3CF-1C23EA9D6F3F}" type="pres">
      <dgm:prSet presAssocID="{D5A1375F-C58B-4DFE-9DF3-26BBF0968CA1}" presName="rootText" presStyleLbl="node3" presStyleIdx="16" presStyleCnt="19" custScaleX="158864" custScaleY="109400" custLinFactNeighborX="56965" custLinFactNeighborY="1406">
        <dgm:presLayoutVars>
          <dgm:chPref val="3"/>
        </dgm:presLayoutVars>
      </dgm:prSet>
      <dgm:spPr/>
    </dgm:pt>
    <dgm:pt modelId="{5A94A944-132C-40CF-9BA2-ED76A6DD0252}" type="pres">
      <dgm:prSet presAssocID="{D5A1375F-C58B-4DFE-9DF3-26BBF0968CA1}" presName="rootConnector" presStyleLbl="node3" presStyleIdx="16" presStyleCnt="19"/>
      <dgm:spPr/>
    </dgm:pt>
    <dgm:pt modelId="{DED1AE03-5288-4218-B721-BD73D2277B75}" type="pres">
      <dgm:prSet presAssocID="{D5A1375F-C58B-4DFE-9DF3-26BBF0968CA1}" presName="hierChild4" presStyleCnt="0"/>
      <dgm:spPr/>
    </dgm:pt>
    <dgm:pt modelId="{892875B0-E9C3-4BA8-81DC-20AD9B9BE02F}" type="pres">
      <dgm:prSet presAssocID="{D5A1375F-C58B-4DFE-9DF3-26BBF0968CA1}" presName="hierChild5" presStyleCnt="0"/>
      <dgm:spPr/>
    </dgm:pt>
    <dgm:pt modelId="{4F9E99F2-DC21-BC42-A2BC-12E5BBC4F072}" type="pres">
      <dgm:prSet presAssocID="{9E421D44-F449-AD40-B569-F852AE6B4BBA}" presName="Name50" presStyleLbl="parChTrans1D3" presStyleIdx="17" presStyleCnt="19"/>
      <dgm:spPr/>
    </dgm:pt>
    <dgm:pt modelId="{9D9CCBD4-C0F1-9344-87D0-8CA514E8FDF4}" type="pres">
      <dgm:prSet presAssocID="{EC9ADCC5-7581-A145-B664-5131CAFFD872}" presName="hierRoot2" presStyleCnt="0">
        <dgm:presLayoutVars>
          <dgm:hierBranch val="l"/>
        </dgm:presLayoutVars>
      </dgm:prSet>
      <dgm:spPr/>
    </dgm:pt>
    <dgm:pt modelId="{D2A14938-B668-B042-B37A-98ABF189F1E4}" type="pres">
      <dgm:prSet presAssocID="{EC9ADCC5-7581-A145-B664-5131CAFFD872}" presName="rootComposite" presStyleCnt="0"/>
      <dgm:spPr/>
    </dgm:pt>
    <dgm:pt modelId="{38D906F6-C89A-A34A-B1B2-708DB1E10433}" type="pres">
      <dgm:prSet presAssocID="{EC9ADCC5-7581-A145-B664-5131CAFFD872}" presName="rootText" presStyleLbl="node3" presStyleIdx="17" presStyleCnt="19" custScaleX="158222" custScaleY="117215" custLinFactNeighborX="56965" custLinFactNeighborY="-26370">
        <dgm:presLayoutVars>
          <dgm:chPref val="3"/>
        </dgm:presLayoutVars>
      </dgm:prSet>
      <dgm:spPr/>
    </dgm:pt>
    <dgm:pt modelId="{3A7E48E5-030B-8E49-9BFC-28EE3169F7EF}" type="pres">
      <dgm:prSet presAssocID="{EC9ADCC5-7581-A145-B664-5131CAFFD872}" presName="rootConnector" presStyleLbl="node3" presStyleIdx="17" presStyleCnt="19"/>
      <dgm:spPr/>
    </dgm:pt>
    <dgm:pt modelId="{DB2A02EE-5FFF-A743-B2DB-585C5A6A11BB}" type="pres">
      <dgm:prSet presAssocID="{EC9ADCC5-7581-A145-B664-5131CAFFD872}" presName="hierChild4" presStyleCnt="0"/>
      <dgm:spPr/>
    </dgm:pt>
    <dgm:pt modelId="{28B4FF58-CF2C-FC45-BE16-ABDF5642B11F}" type="pres">
      <dgm:prSet presAssocID="{EC9ADCC5-7581-A145-B664-5131CAFFD872}" presName="hierChild5" presStyleCnt="0"/>
      <dgm:spPr/>
    </dgm:pt>
    <dgm:pt modelId="{148F6AF3-66C3-B947-A4CC-9C6D56DCA335}" type="pres">
      <dgm:prSet presAssocID="{EDD52029-6FFF-5B45-9374-6A2A0FBB6896}" presName="Name50" presStyleLbl="parChTrans1D3" presStyleIdx="18" presStyleCnt="19"/>
      <dgm:spPr/>
    </dgm:pt>
    <dgm:pt modelId="{3B712840-56F0-5249-8186-E235974BCA7C}" type="pres">
      <dgm:prSet presAssocID="{1B6A1D00-ECE5-2F45-9DD2-F6CD866EBA5B}" presName="hierRoot2" presStyleCnt="0">
        <dgm:presLayoutVars>
          <dgm:hierBranch val="init"/>
        </dgm:presLayoutVars>
      </dgm:prSet>
      <dgm:spPr/>
    </dgm:pt>
    <dgm:pt modelId="{2DC20DEF-4DB0-B64A-B9A6-5A1541C7D28A}" type="pres">
      <dgm:prSet presAssocID="{1B6A1D00-ECE5-2F45-9DD2-F6CD866EBA5B}" presName="rootComposite" presStyleCnt="0"/>
      <dgm:spPr/>
    </dgm:pt>
    <dgm:pt modelId="{1DD76967-9F1B-0D4A-BE57-3FCD1495BBA6}" type="pres">
      <dgm:prSet presAssocID="{1B6A1D00-ECE5-2F45-9DD2-F6CD866EBA5B}" presName="rootText" presStyleLbl="node3" presStyleIdx="18" presStyleCnt="19" custScaleX="158222" custScaleY="117626" custLinFactNeighborX="56965" custLinFactNeighborY="-45037">
        <dgm:presLayoutVars>
          <dgm:chPref val="3"/>
        </dgm:presLayoutVars>
      </dgm:prSet>
      <dgm:spPr/>
    </dgm:pt>
    <dgm:pt modelId="{82E3D4F6-4E70-9F4B-ADFB-3CE47E059357}" type="pres">
      <dgm:prSet presAssocID="{1B6A1D00-ECE5-2F45-9DD2-F6CD866EBA5B}" presName="rootConnector" presStyleLbl="node3" presStyleIdx="18" presStyleCnt="19"/>
      <dgm:spPr/>
    </dgm:pt>
    <dgm:pt modelId="{F7DEFD4F-C252-4A4E-92C0-BB5FA6E30CFB}" type="pres">
      <dgm:prSet presAssocID="{1B6A1D00-ECE5-2F45-9DD2-F6CD866EBA5B}" presName="hierChild4" presStyleCnt="0"/>
      <dgm:spPr/>
    </dgm:pt>
    <dgm:pt modelId="{34A2202D-730E-5B42-AD7A-9E46EF78FF0F}" type="pres">
      <dgm:prSet presAssocID="{1B6A1D00-ECE5-2F45-9DD2-F6CD866EBA5B}" presName="hierChild5" presStyleCnt="0"/>
      <dgm:spPr/>
    </dgm:pt>
    <dgm:pt modelId="{D8126DBD-64DB-4B02-AE9C-070B81C9F059}" type="pres">
      <dgm:prSet presAssocID="{86EE53F5-2700-4158-99C3-0EAEBB8C80C9}" presName="hierChild5" presStyleCnt="0"/>
      <dgm:spPr/>
    </dgm:pt>
    <dgm:pt modelId="{582A1FAF-47AA-43B7-9826-8741E31FF679}" type="pres">
      <dgm:prSet presAssocID="{475552FE-BF1C-425B-A61B-0830B19FCB20}" presName="Name35" presStyleLbl="parChTrans1D2" presStyleIdx="4" presStyleCnt="7"/>
      <dgm:spPr/>
    </dgm:pt>
    <dgm:pt modelId="{1C75EBC9-4E44-425E-9DAA-71FCB7D9C2E1}" type="pres">
      <dgm:prSet presAssocID="{4D1CEDD9-3F80-40B4-B364-C50CF61D8968}" presName="hierRoot2" presStyleCnt="0">
        <dgm:presLayoutVars>
          <dgm:hierBranch val="r"/>
        </dgm:presLayoutVars>
      </dgm:prSet>
      <dgm:spPr/>
    </dgm:pt>
    <dgm:pt modelId="{188F991E-40A4-497F-B431-6DB6BBC21D63}" type="pres">
      <dgm:prSet presAssocID="{4D1CEDD9-3F80-40B4-B364-C50CF61D8968}" presName="rootComposite" presStyleCnt="0"/>
      <dgm:spPr/>
    </dgm:pt>
    <dgm:pt modelId="{C5C4366B-F5E3-4DE4-B23C-696640E5E907}" type="pres">
      <dgm:prSet presAssocID="{4D1CEDD9-3F80-40B4-B364-C50CF61D8968}" presName="rootText" presStyleLbl="node2" presStyleIdx="4" presStyleCnt="7" custScaleX="114334" custLinFactNeighborX="66528" custLinFactNeighborY="21921">
        <dgm:presLayoutVars>
          <dgm:chPref val="3"/>
        </dgm:presLayoutVars>
      </dgm:prSet>
      <dgm:spPr/>
    </dgm:pt>
    <dgm:pt modelId="{2B969E81-6DB3-4EC9-9393-AAF7872A9B2E}" type="pres">
      <dgm:prSet presAssocID="{4D1CEDD9-3F80-40B4-B364-C50CF61D8968}" presName="rootConnector" presStyleLbl="node2" presStyleIdx="4" presStyleCnt="7"/>
      <dgm:spPr/>
    </dgm:pt>
    <dgm:pt modelId="{5DAE4AC9-8E2C-4A36-BAA2-FF3F1C001DE9}" type="pres">
      <dgm:prSet presAssocID="{4D1CEDD9-3F80-40B4-B364-C50CF61D8968}" presName="hierChild4" presStyleCnt="0"/>
      <dgm:spPr/>
    </dgm:pt>
    <dgm:pt modelId="{33EEF044-E8EB-4E88-A6A0-8B85B404A3C9}" type="pres">
      <dgm:prSet presAssocID="{4D1CEDD9-3F80-40B4-B364-C50CF61D8968}" presName="hierChild5" presStyleCnt="0"/>
      <dgm:spPr/>
    </dgm:pt>
    <dgm:pt modelId="{949C2A66-1186-49FB-8934-91EBFA830A54}" type="pres">
      <dgm:prSet presAssocID="{6DD881C3-B068-4179-A76D-7794B8A8C0B1}" presName="Name35" presStyleLbl="parChTrans1D2" presStyleIdx="5" presStyleCnt="7"/>
      <dgm:spPr/>
    </dgm:pt>
    <dgm:pt modelId="{CD15F8B8-1DEE-444D-8E25-26AA2685603D}" type="pres">
      <dgm:prSet presAssocID="{528CD841-67BA-4D0D-918A-31C483D6AC47}" presName="hierRoot2" presStyleCnt="0">
        <dgm:presLayoutVars>
          <dgm:hierBranch val="init"/>
        </dgm:presLayoutVars>
      </dgm:prSet>
      <dgm:spPr/>
    </dgm:pt>
    <dgm:pt modelId="{E91FEBB3-84F1-4D7B-8134-28227C340E0C}" type="pres">
      <dgm:prSet presAssocID="{528CD841-67BA-4D0D-918A-31C483D6AC47}" presName="rootComposite" presStyleCnt="0"/>
      <dgm:spPr/>
    </dgm:pt>
    <dgm:pt modelId="{A5467D9B-B989-41B5-A2C3-0CD806BFBBF4}" type="pres">
      <dgm:prSet presAssocID="{528CD841-67BA-4D0D-918A-31C483D6AC47}" presName="rootText" presStyleLbl="node2" presStyleIdx="5" presStyleCnt="7" custScaleX="110274" custLinFactNeighborX="70875" custLinFactNeighborY="21921">
        <dgm:presLayoutVars>
          <dgm:chPref val="3"/>
        </dgm:presLayoutVars>
      </dgm:prSet>
      <dgm:spPr/>
    </dgm:pt>
    <dgm:pt modelId="{32ECFA6C-6777-4B84-A6C8-6615F5A21BB8}" type="pres">
      <dgm:prSet presAssocID="{528CD841-67BA-4D0D-918A-31C483D6AC47}" presName="rootConnector" presStyleLbl="node2" presStyleIdx="5" presStyleCnt="7"/>
      <dgm:spPr/>
    </dgm:pt>
    <dgm:pt modelId="{6A3A6D7E-BE5A-4069-8200-6E6D731F9982}" type="pres">
      <dgm:prSet presAssocID="{528CD841-67BA-4D0D-918A-31C483D6AC47}" presName="hierChild4" presStyleCnt="0"/>
      <dgm:spPr/>
    </dgm:pt>
    <dgm:pt modelId="{B3CF086B-AF61-48CB-BF7A-3DE5B528B85B}" type="pres">
      <dgm:prSet presAssocID="{528CD841-67BA-4D0D-918A-31C483D6AC47}" presName="hierChild5" presStyleCnt="0"/>
      <dgm:spPr/>
    </dgm:pt>
    <dgm:pt modelId="{AEC8F759-3663-B94C-BD6A-5E34904C0D6D}" type="pres">
      <dgm:prSet presAssocID="{08493069-DC5E-A645-96F8-5FF080161E0F}" presName="Name35" presStyleLbl="parChTrans1D2" presStyleIdx="6" presStyleCnt="7"/>
      <dgm:spPr/>
    </dgm:pt>
    <dgm:pt modelId="{91BF2987-1194-584C-AB07-06D3BEC7130D}" type="pres">
      <dgm:prSet presAssocID="{529F59A7-36D7-614E-8B4E-585B84972CF0}" presName="hierRoot2" presStyleCnt="0">
        <dgm:presLayoutVars>
          <dgm:hierBranch val="init"/>
        </dgm:presLayoutVars>
      </dgm:prSet>
      <dgm:spPr/>
    </dgm:pt>
    <dgm:pt modelId="{BC2F9169-5D3E-A742-BC1C-2DB612CAA787}" type="pres">
      <dgm:prSet presAssocID="{529F59A7-36D7-614E-8B4E-585B84972CF0}" presName="rootComposite" presStyleCnt="0"/>
      <dgm:spPr/>
    </dgm:pt>
    <dgm:pt modelId="{B6258BB9-0718-E443-9D2B-9F38BF618F0C}" type="pres">
      <dgm:prSet presAssocID="{529F59A7-36D7-614E-8B4E-585B84972CF0}" presName="rootText" presStyleLbl="node2" presStyleIdx="6" presStyleCnt="7" custScaleX="137156" custLinFactNeighborX="67483" custLinFactNeighborY="21921">
        <dgm:presLayoutVars>
          <dgm:chPref val="3"/>
        </dgm:presLayoutVars>
      </dgm:prSet>
      <dgm:spPr/>
    </dgm:pt>
    <dgm:pt modelId="{F2AD2862-03B7-C541-B8BB-2BC0EBE2B9B2}" type="pres">
      <dgm:prSet presAssocID="{529F59A7-36D7-614E-8B4E-585B84972CF0}" presName="rootConnector" presStyleLbl="node2" presStyleIdx="6" presStyleCnt="7"/>
      <dgm:spPr/>
    </dgm:pt>
    <dgm:pt modelId="{DF3C99F0-BEDF-9C41-A206-C53C8942B354}" type="pres">
      <dgm:prSet presAssocID="{529F59A7-36D7-614E-8B4E-585B84972CF0}" presName="hierChild4" presStyleCnt="0"/>
      <dgm:spPr/>
    </dgm:pt>
    <dgm:pt modelId="{45FDF829-9483-914C-822E-DFDF96A05C6A}" type="pres">
      <dgm:prSet presAssocID="{529F59A7-36D7-614E-8B4E-585B84972CF0}" presName="hierChild5" presStyleCnt="0"/>
      <dgm:spPr/>
    </dgm:pt>
    <dgm:pt modelId="{20D1342C-9DC4-4C21-B434-48924DC6B123}" type="pres">
      <dgm:prSet presAssocID="{4CD4F01F-2CBF-43B3-84E8-B5880D265932}" presName="hierChild3" presStyleCnt="0"/>
      <dgm:spPr/>
    </dgm:pt>
  </dgm:ptLst>
  <dgm:cxnLst>
    <dgm:cxn modelId="{A4AC4304-FED5-2C41-AB4B-194F768716F9}" type="presOf" srcId="{475552FE-BF1C-425B-A61B-0830B19FCB20}" destId="{582A1FAF-47AA-43B7-9826-8741E31FF679}" srcOrd="0" destOrd="0" presId="urn:microsoft.com/office/officeart/2005/8/layout/orgChart1"/>
    <dgm:cxn modelId="{429F2F06-41B0-4F13-BFA5-7C88349AEB14}" srcId="{4702B546-4137-43F3-BAE4-BC7840C9B787}" destId="{EBB9EA9E-73A3-411C-9490-1ED91FFCFFFD}" srcOrd="0" destOrd="0" parTransId="{CC432B18-D9EF-45EF-981A-79431B4F5CF2}" sibTransId="{8F2BD37B-8C11-4AA8-B609-AAF3E4EC1EF8}"/>
    <dgm:cxn modelId="{0DED8D07-C27F-954E-ABB7-F1D8397D3205}" type="presOf" srcId="{86EE53F5-2700-4158-99C3-0EAEBB8C80C9}" destId="{443003AB-E8F9-4814-B81E-CFA84BA09C62}" srcOrd="1" destOrd="0" presId="urn:microsoft.com/office/officeart/2005/8/layout/orgChart1"/>
    <dgm:cxn modelId="{D4BD2409-59B1-8145-80D7-1DD6A38C0697}" type="presOf" srcId="{3A90BF7E-0B3F-4058-9805-F847739D2F91}" destId="{B9B20F01-8A04-47C4-A4EE-0976FAD3C4E4}" srcOrd="0" destOrd="0" presId="urn:microsoft.com/office/officeart/2005/8/layout/orgChart1"/>
    <dgm:cxn modelId="{97048E0B-3F03-494C-926F-200232905FE6}" type="presOf" srcId="{F47C994C-C968-8942-BB67-CD5EC9464664}" destId="{B87F4AAC-517E-4942-958C-30D72A0EAD3A}" srcOrd="1" destOrd="0" presId="urn:microsoft.com/office/officeart/2005/8/layout/orgChart1"/>
    <dgm:cxn modelId="{0DA0B30B-D6E8-4029-9200-D46018604E8C}" srcId="{AEB73933-AF4B-49D7-A20C-5FC76EBAE325}" destId="{09321A4A-9355-4768-AD68-84A5F4D39FB9}" srcOrd="0" destOrd="0" parTransId="{225FC6B3-38E2-48E9-AF65-E8C18670C262}" sibTransId="{08892A37-E224-4CEF-892C-3565EBCA6F55}"/>
    <dgm:cxn modelId="{F83D900C-D46F-BE42-9519-1FEEBEFA134E}" type="presOf" srcId="{302E7597-27E9-E048-9FF9-D060222C3427}" destId="{94090DC6-20DE-7244-85E6-D5962CC5287A}" srcOrd="0" destOrd="0" presId="urn:microsoft.com/office/officeart/2005/8/layout/orgChart1"/>
    <dgm:cxn modelId="{1BE16B0E-7076-9C43-8456-AE06FEACCCAD}" type="presOf" srcId="{A3C9C95E-65A0-4969-BBEE-4F676F53BFD9}" destId="{64BDA16D-7F68-45DF-851C-F6869E49052A}" srcOrd="0" destOrd="0" presId="urn:microsoft.com/office/officeart/2005/8/layout/orgChart1"/>
    <dgm:cxn modelId="{2569A20E-95A9-084E-BA2F-6AB30CC265CE}" type="presOf" srcId="{4CD4F01F-2CBF-43B3-84E8-B5880D265932}" destId="{4CA77FAD-1353-46B1-BA55-7CED9DA496B1}" srcOrd="1" destOrd="0" presId="urn:microsoft.com/office/officeart/2005/8/layout/orgChart1"/>
    <dgm:cxn modelId="{BAD6E90E-A5E3-DA44-9EA1-784B629E8277}" type="presOf" srcId="{A1AC7BD2-F520-457A-8D98-EFB8F223677B}" destId="{55CF1A36-BC55-40AC-9CBF-A2299D236078}" srcOrd="0" destOrd="0" presId="urn:microsoft.com/office/officeart/2005/8/layout/orgChart1"/>
    <dgm:cxn modelId="{981EF818-B242-984F-BFF4-03AE79805309}" type="presOf" srcId="{4702B546-4137-43F3-BAE4-BC7840C9B787}" destId="{3467B8AA-751F-48D0-BB28-316CBD7D94CA}" srcOrd="0" destOrd="0" presId="urn:microsoft.com/office/officeart/2005/8/layout/orgChart1"/>
    <dgm:cxn modelId="{97A20A19-9115-5543-93AD-18D0C099F5EB}" type="presOf" srcId="{4E3058DC-E5DC-4DBD-8B75-16B64F44BD5E}" destId="{3DEDD41A-F644-498C-AAAE-01374C831545}" srcOrd="1" destOrd="0" presId="urn:microsoft.com/office/officeart/2005/8/layout/orgChart1"/>
    <dgm:cxn modelId="{97598719-6FD7-AB47-89C0-03E90E2CCDFE}" type="presOf" srcId="{F47C994C-C968-8942-BB67-CD5EC9464664}" destId="{F4130B4C-646C-A54D-BC9F-3294F1659046}" srcOrd="0" destOrd="0" presId="urn:microsoft.com/office/officeart/2005/8/layout/orgChart1"/>
    <dgm:cxn modelId="{4A489319-FA3F-4F5E-AFA8-9D83E57D797A}" srcId="{4CD4F01F-2CBF-43B3-84E8-B5880D265932}" destId="{00B60B3E-5250-4F88-9FDC-5EB06CD0A646}" srcOrd="0" destOrd="0" parTransId="{A3C9C95E-65A0-4969-BBEE-4F676F53BFD9}" sibTransId="{4C97D9FC-4663-42BC-9C26-D0045621D8D4}"/>
    <dgm:cxn modelId="{F4C8651B-F62C-994E-A4CA-1F06566E2129}" type="presOf" srcId="{CC432B18-D9EF-45EF-981A-79431B4F5CF2}" destId="{FD8B86CB-E18C-4199-9D87-6872DE1A11DD}" srcOrd="0" destOrd="0" presId="urn:microsoft.com/office/officeart/2005/8/layout/orgChart1"/>
    <dgm:cxn modelId="{FC8E151F-6A5F-CB43-A9EF-58DD0B766FA3}" type="presOf" srcId="{09321A4A-9355-4768-AD68-84A5F4D39FB9}" destId="{1AE53D0F-7C1D-4E9E-A0D8-F5707B9058EC}" srcOrd="0" destOrd="0" presId="urn:microsoft.com/office/officeart/2005/8/layout/orgChart1"/>
    <dgm:cxn modelId="{D6076023-7859-3B40-B7F6-56D2D065C749}" type="presOf" srcId="{4D1CEDD9-3F80-40B4-B364-C50CF61D8968}" destId="{C5C4366B-F5E3-4DE4-B23C-696640E5E907}" srcOrd="0" destOrd="0" presId="urn:microsoft.com/office/officeart/2005/8/layout/orgChart1"/>
    <dgm:cxn modelId="{61D75C24-DD0D-C74B-B42B-189C311BBCD0}" type="presOf" srcId="{012E8DAE-55EC-41EE-9241-47E737ECE7D3}" destId="{D27488F0-CFD7-454E-8C96-23B6A7C0A6F3}" srcOrd="0" destOrd="0" presId="urn:microsoft.com/office/officeart/2005/8/layout/orgChart1"/>
    <dgm:cxn modelId="{E35B2725-F895-124F-8AFB-82E3E82EABF9}" type="presOf" srcId="{41349F54-1DAA-4AFA-9F5F-D3982B82A81E}" destId="{572FDD58-9629-B84A-806E-B2BC76CCDB78}" srcOrd="0" destOrd="0" presId="urn:microsoft.com/office/officeart/2005/8/layout/orgChart1"/>
    <dgm:cxn modelId="{4FEE5728-563D-D246-9390-FB79696F8F3E}" type="presOf" srcId="{551BBA34-6BFE-FA40-AB7D-CF80D92C2324}" destId="{72510C9F-70BD-5E44-8AD7-90D43209166C}" srcOrd="0" destOrd="0" presId="urn:microsoft.com/office/officeart/2005/8/layout/orgChart1"/>
    <dgm:cxn modelId="{DC2B7629-C224-472B-8FF7-AF8EFC350728}" srcId="{00B60B3E-5250-4F88-9FDC-5EB06CD0A646}" destId="{712916A6-99DB-4C0D-A31E-918AFD66629F}" srcOrd="0" destOrd="0" parTransId="{44DF6072-30B6-4301-96D8-E6D5DC16E766}" sibTransId="{5F321C4B-2CE9-4286-95DD-1AA474B4E5AF}"/>
    <dgm:cxn modelId="{27E0E92D-5BAD-4C8F-B796-0396F30F62DB}" srcId="{4CD4F01F-2CBF-43B3-84E8-B5880D265932}" destId="{4C62AE51-B68B-44B3-9DF2-2BA4D9FCAD0E}" srcOrd="1" destOrd="0" parTransId="{817B3C3F-C9B1-4671-A730-67D7324324DD}" sibTransId="{158DD0E8-8223-4A5C-BE00-BE9CA3BAF394}"/>
    <dgm:cxn modelId="{FDD58C35-F413-5948-A1F7-B43F013167C3}" type="presOf" srcId="{1A81E838-3B6F-4D2F-8BBB-1AA077BE3E12}" destId="{98D252BC-A3A9-464B-AA0C-4C2826661C75}" srcOrd="1" destOrd="0" presId="urn:microsoft.com/office/officeart/2005/8/layout/orgChart1"/>
    <dgm:cxn modelId="{1CA82236-1540-D646-AE2E-C8647FA4E1DF}" type="presOf" srcId="{4E3058DC-E5DC-4DBD-8B75-16B64F44BD5E}" destId="{039E5CF9-1E3C-4523-A4CC-F473027C6F17}" srcOrd="0" destOrd="0" presId="urn:microsoft.com/office/officeart/2005/8/layout/orgChart1"/>
    <dgm:cxn modelId="{30686437-D574-0249-ACB2-25EA257FE24A}" type="presOf" srcId="{E483DAFF-B23F-40AF-B50E-B19D9C0AB5EF}" destId="{EF77B1FD-B84C-4C76-A0CB-0B71BA699810}" srcOrd="1" destOrd="0" presId="urn:microsoft.com/office/officeart/2005/8/layout/orgChart1"/>
    <dgm:cxn modelId="{54416138-2AEB-5846-984E-A28E893F75ED}" type="presOf" srcId="{4CD4F01F-2CBF-43B3-84E8-B5880D265932}" destId="{73B84A07-14D8-412F-899B-19B2A051DCAE}" srcOrd="0" destOrd="0" presId="urn:microsoft.com/office/officeart/2005/8/layout/orgChart1"/>
    <dgm:cxn modelId="{6CBF3D3A-301A-5C41-8510-8B46918E5437}" type="presOf" srcId="{4C62AE51-B68B-44B3-9DF2-2BA4D9FCAD0E}" destId="{AE8263E3-022D-4E3A-8319-180C54CE637B}" srcOrd="1" destOrd="0" presId="urn:microsoft.com/office/officeart/2005/8/layout/orgChart1"/>
    <dgm:cxn modelId="{624B4549-C775-FA4B-BE2C-ED3AF6EAA6F1}" type="presOf" srcId="{528CD841-67BA-4D0D-918A-31C483D6AC47}" destId="{32ECFA6C-6777-4B84-A6C8-6615F5A21BB8}" srcOrd="1" destOrd="0" presId="urn:microsoft.com/office/officeart/2005/8/layout/orgChart1"/>
    <dgm:cxn modelId="{4612DF49-2273-3549-B5E4-7D5A44A0FE2E}" srcId="{4C62AE51-B68B-44B3-9DF2-2BA4D9FCAD0E}" destId="{302E7597-27E9-E048-9FF9-D060222C3427}" srcOrd="3" destOrd="0" parTransId="{71AD255B-ED7F-3F4B-BA7E-42A7B91A375D}" sibTransId="{95359AA6-D244-D24A-A1FD-03E93D969450}"/>
    <dgm:cxn modelId="{56BD754A-CC78-B94E-A820-04F1DF5459B4}" type="presOf" srcId="{1A81E838-3B6F-4D2F-8BBB-1AA077BE3E12}" destId="{0E72702C-E009-43C6-A90A-261882DFE81D}" srcOrd="0" destOrd="0" presId="urn:microsoft.com/office/officeart/2005/8/layout/orgChart1"/>
    <dgm:cxn modelId="{46DA914A-4D07-1A47-9360-9DA88A594F69}" type="presOf" srcId="{94F2E4CF-2771-4CD5-B640-EFE95D0BC9C6}" destId="{42C846A2-4A0E-4CCC-B94E-BF7D2E78E8BF}" srcOrd="1" destOrd="0" presId="urn:microsoft.com/office/officeart/2005/8/layout/orgChart1"/>
    <dgm:cxn modelId="{7529A24A-652C-F447-AC08-813414A5ECF2}" type="presOf" srcId="{C5B54BC8-42CC-B948-80AD-7D42941309FC}" destId="{8E20F700-409B-944D-9F62-6BE2D55A32FD}" srcOrd="0" destOrd="0" presId="urn:microsoft.com/office/officeart/2005/8/layout/orgChart1"/>
    <dgm:cxn modelId="{26A7D64B-1F8D-A540-8BD0-13282B570DB8}" type="presOf" srcId="{3366D026-17F4-4C5D-B98C-F0F25C9D952B}" destId="{3FEB45BD-4B69-4300-BE66-9877871D6D7B}" srcOrd="1" destOrd="0" presId="urn:microsoft.com/office/officeart/2005/8/layout/orgChart1"/>
    <dgm:cxn modelId="{9392E94B-8D4E-4C48-9421-8E679AFD8E75}" type="presOf" srcId="{41848463-7C56-419A-8CD1-CB96A0040132}" destId="{53D2254C-53B4-4C4E-BF15-18367A172A5D}" srcOrd="1" destOrd="0" presId="urn:microsoft.com/office/officeart/2005/8/layout/orgChart1"/>
    <dgm:cxn modelId="{6036F04D-E974-DA44-9B57-8488238A6419}" type="presOf" srcId="{528CD841-67BA-4D0D-918A-31C483D6AC47}" destId="{A5467D9B-B989-41B5-A2C3-0CD806BFBBF4}" srcOrd="0" destOrd="0" presId="urn:microsoft.com/office/officeart/2005/8/layout/orgChart1"/>
    <dgm:cxn modelId="{466FA950-A0CB-454F-8772-0956BEED2DFC}" type="presOf" srcId="{6DD881C3-B068-4179-A76D-7794B8A8C0B1}" destId="{949C2A66-1186-49FB-8934-91EBFA830A54}" srcOrd="0" destOrd="0" presId="urn:microsoft.com/office/officeart/2005/8/layout/orgChart1"/>
    <dgm:cxn modelId="{3C211E51-1572-C047-BB7D-DFB091C9905A}" type="presOf" srcId="{3D034CCB-6B86-4168-9BC1-13799398D2BD}" destId="{A9D6931E-9051-467D-8273-516C0FDE1D88}" srcOrd="0" destOrd="0" presId="urn:microsoft.com/office/officeart/2005/8/layout/orgChart1"/>
    <dgm:cxn modelId="{19ED2E56-33E7-EE48-8C25-222DF3F981A2}" type="presOf" srcId="{529F59A7-36D7-614E-8B4E-585B84972CF0}" destId="{F2AD2862-03B7-C541-B8BB-2BC0EBE2B9B2}" srcOrd="1" destOrd="0" presId="urn:microsoft.com/office/officeart/2005/8/layout/orgChart1"/>
    <dgm:cxn modelId="{0F1E0E57-F70F-47D5-801F-2D8B8BFD929B}" srcId="{DD7AF585-7E64-418A-9013-E25E838B5DA3}" destId="{4CD4F01F-2CBF-43B3-84E8-B5880D265932}" srcOrd="0" destOrd="0" parTransId="{6300B482-F6FE-4B3E-AE5F-3FC4A2E823C2}" sibTransId="{CD31159F-4011-43F2-947A-9C27F163B9A4}"/>
    <dgm:cxn modelId="{79E81357-99CE-FF4F-B59C-381D64946491}" type="presOf" srcId="{86EE53F5-2700-4158-99C3-0EAEBB8C80C9}" destId="{7FA400BF-5B4E-4A47-B49E-19EEBC4C215F}" srcOrd="0" destOrd="0" presId="urn:microsoft.com/office/officeart/2005/8/layout/orgChart1"/>
    <dgm:cxn modelId="{EA4C0D59-D950-FF45-9C8A-14DD309F6807}" type="presOf" srcId="{9F727641-A84E-4DD8-9166-45A8B07F649B}" destId="{C66A6ACE-635A-42D3-B6FE-55DB9998F86E}" srcOrd="1" destOrd="0" presId="urn:microsoft.com/office/officeart/2005/8/layout/orgChart1"/>
    <dgm:cxn modelId="{172A915A-8308-6F46-95BC-A5AC6E600BB1}" type="presOf" srcId="{5531A4CB-8A6E-BB4E-A42C-7E4A42EB7B5A}" destId="{F6042F32-EDF6-D246-AD8E-0A50A147EFB7}" srcOrd="0" destOrd="0" presId="urn:microsoft.com/office/officeart/2005/8/layout/orgChart1"/>
    <dgm:cxn modelId="{E343CF5A-C0E8-44F8-B359-87F97FC867FC}" srcId="{C9EC0A60-5015-47E5-A2F0-869446EE98EA}" destId="{AEB73933-AF4B-49D7-A20C-5FC76EBAE325}" srcOrd="7" destOrd="0" parTransId="{569592CC-6CFF-4854-A4B4-E9909817154D}" sibTransId="{C146AB01-927C-4A9F-98F4-CBB4E9C89217}"/>
    <dgm:cxn modelId="{45B19A5D-16EC-1C42-B691-B41AA4B0B297}" type="presOf" srcId="{CCBD0197-C6AB-4885-9BCB-C1D67C699CFA}" destId="{899CA19B-70E4-46E2-90C8-C0B49C2F944B}" srcOrd="0" destOrd="0" presId="urn:microsoft.com/office/officeart/2005/8/layout/orgChart1"/>
    <dgm:cxn modelId="{9BB59B60-DB56-4649-9F70-69DFC16F77CD}" type="presOf" srcId="{41848463-7C56-419A-8CD1-CB96A0040132}" destId="{4BB30277-83E3-4034-853A-CC3DBD774FCA}" srcOrd="0" destOrd="0" presId="urn:microsoft.com/office/officeart/2005/8/layout/orgChart1"/>
    <dgm:cxn modelId="{FF9ED960-E301-0346-B874-EDEA792587F2}" type="presOf" srcId="{B85AA65F-C6E9-FE4C-A3EA-A6B73AF0AE59}" destId="{1E782BB2-9D1B-E54F-9F6F-6DB6BDE72AE3}" srcOrd="0" destOrd="0" presId="urn:microsoft.com/office/officeart/2005/8/layout/orgChart1"/>
    <dgm:cxn modelId="{1664D265-E072-8D4F-B5A5-ADF0ABC91C1E}" type="presOf" srcId="{4D1CEDD9-3F80-40B4-B364-C50CF61D8968}" destId="{2B969E81-6DB3-4EC9-9393-AAF7872A9B2E}" srcOrd="1" destOrd="0" presId="urn:microsoft.com/office/officeart/2005/8/layout/orgChart1"/>
    <dgm:cxn modelId="{2B7BD466-4822-40FF-8488-829CC8A34CE2}" srcId="{4CD4F01F-2CBF-43B3-84E8-B5880D265932}" destId="{4D1CEDD9-3F80-40B4-B364-C50CF61D8968}" srcOrd="4" destOrd="0" parTransId="{475552FE-BF1C-425B-A61B-0830B19FCB20}" sibTransId="{0DEBDF14-9667-420C-9818-61986A7FDCD7}"/>
    <dgm:cxn modelId="{10D86F67-C33B-7D42-A946-85E9B867B293}" type="presOf" srcId="{08493069-DC5E-A645-96F8-5FF080161E0F}" destId="{AEC8F759-3663-B94C-BD6A-5E34904C0D6D}" srcOrd="0" destOrd="0" presId="urn:microsoft.com/office/officeart/2005/8/layout/orgChart1"/>
    <dgm:cxn modelId="{20F25768-ED00-E247-ACB8-B2AC41C02D18}" type="presOf" srcId="{3366D026-17F4-4C5D-B98C-F0F25C9D952B}" destId="{3EA49244-3354-44B4-B2D3-4864A01EA48E}" srcOrd="0" destOrd="0" presId="urn:microsoft.com/office/officeart/2005/8/layout/orgChart1"/>
    <dgm:cxn modelId="{A1C3AF68-5A68-9249-9E04-D0ED4740A72B}" type="presOf" srcId="{8A5B6572-4562-49B6-AE18-45D1699300E1}" destId="{572B5414-8486-4E20-BAE7-9881E1CE74B9}" srcOrd="0" destOrd="0" presId="urn:microsoft.com/office/officeart/2005/8/layout/orgChart1"/>
    <dgm:cxn modelId="{77703169-A4B9-3B44-9C88-0B173AE5BB6D}" type="presOf" srcId="{CF8B3AA5-6D9E-4343-A2EF-DB08710899A5}" destId="{75B0BC5D-3461-4A09-8F07-9F54F7CC05FA}" srcOrd="0" destOrd="0" presId="urn:microsoft.com/office/officeart/2005/8/layout/orgChart1"/>
    <dgm:cxn modelId="{64759469-8859-485A-B057-86635A28085A}" srcId="{712916A6-99DB-4C0D-A31E-918AFD66629F}" destId="{EE9CF544-A2A0-46BA-B135-ACE4D2FD6EB8}" srcOrd="0" destOrd="0" parTransId="{AE4048DB-E267-4D2F-BEC0-14C11CC3D03A}" sibTransId="{7CB1A7DE-09EC-413A-A510-D5446315ED9B}"/>
    <dgm:cxn modelId="{BADF456C-C8CB-CC4E-8FB7-3419E0E6CD37}" type="presOf" srcId="{712916A6-99DB-4C0D-A31E-918AFD66629F}" destId="{2D13ACBD-198F-4678-9042-0249896CC8A0}" srcOrd="0" destOrd="0" presId="urn:microsoft.com/office/officeart/2005/8/layout/orgChart1"/>
    <dgm:cxn modelId="{5E057A6F-3B1C-A141-A659-A3434AB3ED52}" type="presOf" srcId="{225FC6B3-38E2-48E9-AF65-E8C18670C262}" destId="{25D40959-E84F-4209-8ABC-20946BFCA6B8}" srcOrd="0" destOrd="0" presId="urn:microsoft.com/office/officeart/2005/8/layout/orgChart1"/>
    <dgm:cxn modelId="{FA15B26F-5C06-D041-BF82-934821D29C2F}" type="presOf" srcId="{FCA935EF-0DF0-684E-9E9F-CB349A5FAD1F}" destId="{3B4DF6CD-89D6-F844-B1C4-C93D73698002}" srcOrd="0" destOrd="0" presId="urn:microsoft.com/office/officeart/2005/8/layout/orgChart1"/>
    <dgm:cxn modelId="{BDCA1571-ADA5-3040-A47B-D5D13736C242}" type="presOf" srcId="{BD714051-03B6-544B-AB24-E68CDA769FD1}" destId="{D7D98F6B-ADE4-2A49-8813-ED8C1549412D}" srcOrd="1" destOrd="0" presId="urn:microsoft.com/office/officeart/2005/8/layout/orgChart1"/>
    <dgm:cxn modelId="{B5F4C471-447A-E54A-B07F-D81D46BF4767}" type="presOf" srcId="{C9EC0A60-5015-47E5-A2F0-869446EE98EA}" destId="{EBFCC801-497E-4FF6-AE18-CC3CFB0A9023}" srcOrd="0" destOrd="0" presId="urn:microsoft.com/office/officeart/2005/8/layout/orgChart1"/>
    <dgm:cxn modelId="{E8C40B75-1173-8E4A-B394-3B67E50D84BC}" type="presOf" srcId="{5531A4CB-8A6E-BB4E-A42C-7E4A42EB7B5A}" destId="{B5EDDFB3-B871-A742-ACC1-BBE688FE7D4A}" srcOrd="1" destOrd="0" presId="urn:microsoft.com/office/officeart/2005/8/layout/orgChart1"/>
    <dgm:cxn modelId="{AC018A76-1135-594B-BF71-EA2A873B069C}" type="presOf" srcId="{712916A6-99DB-4C0D-A31E-918AFD66629F}" destId="{524AA3EC-9B36-4027-B0EF-FB032F7716C5}" srcOrd="1" destOrd="0" presId="urn:microsoft.com/office/officeart/2005/8/layout/orgChart1"/>
    <dgm:cxn modelId="{530D2E77-9BCF-F248-A875-0C9FDA7B48D1}" type="presOf" srcId="{71AD255B-ED7F-3F4B-BA7E-42A7B91A375D}" destId="{67A6C6A6-D490-7645-922E-F42DFE7C73DD}" srcOrd="0" destOrd="0" presId="urn:microsoft.com/office/officeart/2005/8/layout/orgChart1"/>
    <dgm:cxn modelId="{1AF8B577-F85E-F641-826A-9A9CBAA130A7}" type="presOf" srcId="{AEB73933-AF4B-49D7-A20C-5FC76EBAE325}" destId="{667F3746-5F52-48B0-9165-50ACAFA2968F}" srcOrd="0" destOrd="0" presId="urn:microsoft.com/office/officeart/2005/8/layout/orgChart1"/>
    <dgm:cxn modelId="{9F182778-FB22-924B-A18D-DB74F21CD22A}" type="presOf" srcId="{C979AC5B-9AED-4526-B24A-8EF4E6683C20}" destId="{E5C3A947-7892-4171-A1A1-4B100CB358DB}" srcOrd="0" destOrd="0" presId="urn:microsoft.com/office/officeart/2005/8/layout/orgChart1"/>
    <dgm:cxn modelId="{56BB7978-F7BD-F642-9C21-07EEDC5F7E7D}" srcId="{00B60B3E-5250-4F88-9FDC-5EB06CD0A646}" destId="{E03E222B-1455-AA41-A3D3-2E637DF63A8F}" srcOrd="3" destOrd="0" parTransId="{551BBA34-6BFE-FA40-AB7D-CF80D92C2324}" sibTransId="{A4AC9135-B7E6-504D-B39A-EA5FBA042204}"/>
    <dgm:cxn modelId="{B8A5297C-99FF-A149-8004-9E691C0244BC}" type="presOf" srcId="{DD7AF585-7E64-418A-9013-E25E838B5DA3}" destId="{3262C002-E50B-49C5-A6B1-C6F7D4934ACA}" srcOrd="0" destOrd="0" presId="urn:microsoft.com/office/officeart/2005/8/layout/orgChart1"/>
    <dgm:cxn modelId="{AF417E7D-6C31-4C70-BDAE-C5A6C6DC3388}" srcId="{4CD4F01F-2CBF-43B3-84E8-B5880D265932}" destId="{86EE53F5-2700-4158-99C3-0EAEBB8C80C9}" srcOrd="3" destOrd="0" parTransId="{8A5B6572-4562-49B6-AE18-45D1699300E1}" sibTransId="{91751EC0-70E7-40B2-BBBF-4749C013AD33}"/>
    <dgm:cxn modelId="{B3203283-20FF-441A-B76B-7440A2D65276}" srcId="{00B60B3E-5250-4F88-9FDC-5EB06CD0A646}" destId="{4702B546-4137-43F3-BAE4-BC7840C9B787}" srcOrd="2" destOrd="0" parTransId="{012E8DAE-55EC-41EE-9241-47E737ECE7D3}" sibTransId="{E8B6FB49-EE84-4FC3-9E63-00194FB0AAA7}"/>
    <dgm:cxn modelId="{FC393484-843F-354D-8BA3-634FDBA9A49C}" type="presOf" srcId="{569592CC-6CFF-4854-A4B4-E9909817154D}" destId="{4BF72F52-2413-4251-8573-8E2E54A2CE03}" srcOrd="0" destOrd="0" presId="urn:microsoft.com/office/officeart/2005/8/layout/orgChart1"/>
    <dgm:cxn modelId="{04CF6A85-C9F8-0B48-8094-F8012C64789E}" type="presOf" srcId="{00B60B3E-5250-4F88-9FDC-5EB06CD0A646}" destId="{3224ABA0-72A3-4266-B99D-32D880A02C50}" srcOrd="1" destOrd="0" presId="urn:microsoft.com/office/officeart/2005/8/layout/orgChart1"/>
    <dgm:cxn modelId="{59C9DB87-BD48-D84B-B3D3-C3D36C315011}" srcId="{4CD4F01F-2CBF-43B3-84E8-B5880D265932}" destId="{529F59A7-36D7-614E-8B4E-585B84972CF0}" srcOrd="6" destOrd="0" parTransId="{08493069-DC5E-A645-96F8-5FF080161E0F}" sibTransId="{C39B5157-0AE1-8249-B27A-EB926D9F154C}"/>
    <dgm:cxn modelId="{FF644F89-DBC4-C64C-8B68-5D6A38F970E0}" type="presOf" srcId="{64FE2C2C-907E-4E33-9B6D-9C585AC9F9B5}" destId="{574017F0-C1B9-4BA6-84E5-829076032F2D}" srcOrd="0" destOrd="0" presId="urn:microsoft.com/office/officeart/2005/8/layout/orgChart1"/>
    <dgm:cxn modelId="{20080D8D-64E0-0F47-A266-5A2225182128}" srcId="{AB1869A8-F62E-4085-AD5F-5C5F98FC7291}" destId="{F47C994C-C968-8942-BB67-CD5EC9464664}" srcOrd="0" destOrd="0" parTransId="{FCA935EF-0DF0-684E-9E9F-CB349A5FAD1F}" sibTransId="{FA8DF38E-E086-9A44-BA5B-7EE506049767}"/>
    <dgm:cxn modelId="{06CABF8E-AC83-0449-9F17-5B43DE86CF3A}" type="presOf" srcId="{1B6A1D00-ECE5-2F45-9DD2-F6CD866EBA5B}" destId="{82E3D4F6-4E70-9F4B-ADFB-3CE47E059357}" srcOrd="1" destOrd="0" presId="urn:microsoft.com/office/officeart/2005/8/layout/orgChart1"/>
    <dgm:cxn modelId="{DDE4108F-6E68-40A6-8E7B-7260554F7B9C}" srcId="{C9EC0A60-5015-47E5-A2F0-869446EE98EA}" destId="{41848463-7C56-419A-8CD1-CB96A0040132}" srcOrd="2" destOrd="0" parTransId="{DFAC7167-A2F4-4F64-B21F-7B3052F12C4C}" sibTransId="{420EA321-1E00-4768-8FA2-3565984188CF}"/>
    <dgm:cxn modelId="{5617B690-6791-5449-8C14-90386282F37C}" type="presOf" srcId="{1B6A1D00-ECE5-2F45-9DD2-F6CD866EBA5B}" destId="{1DD76967-9F1B-0D4A-BE57-3FCD1495BBA6}" srcOrd="0" destOrd="0" presId="urn:microsoft.com/office/officeart/2005/8/layout/orgChart1"/>
    <dgm:cxn modelId="{C24DF693-26D2-4EAC-9803-FE5212B4D65E}" srcId="{712916A6-99DB-4C0D-A31E-918AFD66629F}" destId="{E483DAFF-B23F-40AF-B50E-B19D9C0AB5EF}" srcOrd="1" destOrd="0" parTransId="{CF8B3AA5-6D9E-4343-A2EF-DB08710899A5}" sibTransId="{85F02253-1258-465C-AB4F-388571FF4DDE}"/>
    <dgm:cxn modelId="{4FCE6296-B6FF-D54C-ACFF-EE0E12EBF40F}" type="presOf" srcId="{4C62AE51-B68B-44B3-9DF2-2BA4D9FCAD0E}" destId="{C25DB127-F704-43C0-AC36-A57CEC7F6BC4}" srcOrd="0" destOrd="0" presId="urn:microsoft.com/office/officeart/2005/8/layout/orgChart1"/>
    <dgm:cxn modelId="{E5C16B9C-9741-574E-B920-418862C4EF6F}" type="presOf" srcId="{64FE2C2C-907E-4E33-9B6D-9C585AC9F9B5}" destId="{D2D20B3A-143C-4EAB-812E-0E93DD7DE46F}" srcOrd="1" destOrd="0" presId="urn:microsoft.com/office/officeart/2005/8/layout/orgChart1"/>
    <dgm:cxn modelId="{4A3DC79E-B032-884C-9718-A15ADF601DE6}" type="presOf" srcId="{09321A4A-9355-4768-AD68-84A5F4D39FB9}" destId="{803D9343-9A57-49F1-8275-E80623E76E47}" srcOrd="1" destOrd="0" presId="urn:microsoft.com/office/officeart/2005/8/layout/orgChart1"/>
    <dgm:cxn modelId="{078B149F-C3C0-4220-8A47-ADE81BD75A9E}" srcId="{1A81E838-3B6F-4D2F-8BBB-1AA077BE3E12}" destId="{3366D026-17F4-4C5D-B98C-F0F25C9D952B}" srcOrd="0" destOrd="0" parTransId="{C979AC5B-9AED-4526-B24A-8EF4E6683C20}" sibTransId="{981EA0D7-74C3-480E-9AD6-A812BC3673D8}"/>
    <dgm:cxn modelId="{18B5E5A1-553A-EB45-8390-35F7BD883D2D}" type="presOf" srcId="{94F2E4CF-2771-4CD5-B640-EFE95D0BC9C6}" destId="{20628698-B49B-40FB-A0F9-3AA964DE4FAA}" srcOrd="0" destOrd="0" presId="urn:microsoft.com/office/officeart/2005/8/layout/orgChart1"/>
    <dgm:cxn modelId="{232D2BA3-54F4-0949-9E23-467C8475376B}" type="presOf" srcId="{68D14BEA-A043-E843-A8E6-BA40A672D6BA}" destId="{EBF48F73-0054-BF47-ABE9-B6053D64743B}" srcOrd="1" destOrd="0" presId="urn:microsoft.com/office/officeart/2005/8/layout/orgChart1"/>
    <dgm:cxn modelId="{83C6EBA4-70D1-AB44-8E44-D51B18846352}" type="presOf" srcId="{D5A1375F-C58B-4DFE-9DF3-26BBF0968CA1}" destId="{90FC5622-4706-4254-A3CF-1C23EA9D6F3F}" srcOrd="0" destOrd="0" presId="urn:microsoft.com/office/officeart/2005/8/layout/orgChart1"/>
    <dgm:cxn modelId="{0635ECA6-D662-46E5-B8B0-307D14663DBB}" srcId="{86EE53F5-2700-4158-99C3-0EAEBB8C80C9}" destId="{D5A1375F-C58B-4DFE-9DF3-26BBF0968CA1}" srcOrd="0" destOrd="0" parTransId="{41349F54-1DAA-4AFA-9F5F-D3982B82A81E}" sibTransId="{F283A4A5-2D12-47A4-A2A9-0E2DA92543E3}"/>
    <dgm:cxn modelId="{778BD7AA-F0D4-2841-BAFB-F5EECBE2DD23}" type="presOf" srcId="{AB1869A8-F62E-4085-AD5F-5C5F98FC7291}" destId="{6DBC4302-D301-4F0A-A3B8-FCFF9338C9D4}" srcOrd="0" destOrd="0" presId="urn:microsoft.com/office/officeart/2005/8/layout/orgChart1"/>
    <dgm:cxn modelId="{D64EBAAB-D810-C347-8799-30EF6D6428C9}" srcId="{C9EC0A60-5015-47E5-A2F0-869446EE98EA}" destId="{68D14BEA-A043-E843-A8E6-BA40A672D6BA}" srcOrd="4" destOrd="0" parTransId="{C5B54BC8-42CC-B948-80AD-7D42941309FC}" sibTransId="{09751F0D-F0AE-B64C-A270-737C8FAACBAD}"/>
    <dgm:cxn modelId="{91B0D6AB-A1FB-4B3E-A5AB-5B6DF4A4C8A7}" srcId="{C9EC0A60-5015-47E5-A2F0-869446EE98EA}" destId="{AB1869A8-F62E-4085-AD5F-5C5F98FC7291}" srcOrd="5" destOrd="0" parTransId="{3A90BF7E-0B3F-4058-9805-F847739D2F91}" sibTransId="{88BC1706-F372-490F-8C6E-13BDFC3D7D0F}"/>
    <dgm:cxn modelId="{607543B3-1930-2648-96F9-CE8594433B6A}" type="presOf" srcId="{AEB73933-AF4B-49D7-A20C-5FC76EBAE325}" destId="{76AE37D5-1034-4683-B0C1-DABCC079D0CD}" srcOrd="1" destOrd="0" presId="urn:microsoft.com/office/officeart/2005/8/layout/orgChart1"/>
    <dgm:cxn modelId="{A42F0FB5-3770-9E43-9762-B18AEBCC2AE9}" type="presOf" srcId="{DFAC7167-A2F4-4F64-B21F-7B3052F12C4C}" destId="{22F177DF-BFBB-F040-8ECC-2F07F2E015F0}" srcOrd="0" destOrd="0" presId="urn:microsoft.com/office/officeart/2005/8/layout/orgChart1"/>
    <dgm:cxn modelId="{FCCB50B5-4019-4B30-A3ED-AFED62BBC2FB}" srcId="{4C62AE51-B68B-44B3-9DF2-2BA4D9FCAD0E}" destId="{4E3058DC-E5DC-4DBD-8B75-16B64F44BD5E}" srcOrd="2" destOrd="0" parTransId="{6A392C59-B011-4EA4-8998-F3AD0FC8124E}" sibTransId="{BA7DA6F1-D52E-4DBC-8E24-9B581A230B89}"/>
    <dgm:cxn modelId="{F33AAEB5-FFDB-A04E-A2E0-8B288009F6A0}" type="presOf" srcId="{9E421D44-F449-AD40-B569-F852AE6B4BBA}" destId="{4F9E99F2-DC21-BC42-A2BC-12E5BBC4F072}" srcOrd="0" destOrd="0" presId="urn:microsoft.com/office/officeart/2005/8/layout/orgChart1"/>
    <dgm:cxn modelId="{982BF9B5-0654-43C3-8DB4-71D19D0579DA}" srcId="{C9EC0A60-5015-47E5-A2F0-869446EE98EA}" destId="{94F2E4CF-2771-4CD5-B640-EFE95D0BC9C6}" srcOrd="1" destOrd="0" parTransId="{8FEA1400-426B-4DC6-A40E-30331FCF2F72}" sibTransId="{1F95CF84-6851-448D-B032-2236AFFCEFA0}"/>
    <dgm:cxn modelId="{469D66B6-0AEE-476B-B153-BE8FCA592FF6}" srcId="{4C62AE51-B68B-44B3-9DF2-2BA4D9FCAD0E}" destId="{64FE2C2C-907E-4E33-9B6D-9C585AC9F9B5}" srcOrd="1" destOrd="0" parTransId="{3D034CCB-6B86-4168-9BC1-13799398D2BD}" sibTransId="{A2A2E944-3E5F-4FB2-9B27-9225233F3B6F}"/>
    <dgm:cxn modelId="{F60EC5B7-3D8B-4843-A91B-69F44677ABE0}" type="presOf" srcId="{68D14BEA-A043-E843-A8E6-BA40A672D6BA}" destId="{AEF6022D-4B1C-1A49-B7BF-2CB2BD325DE0}" srcOrd="0" destOrd="0" presId="urn:microsoft.com/office/officeart/2005/8/layout/orgChart1"/>
    <dgm:cxn modelId="{E65987B9-A544-4821-AEE1-3BFD41924246}" srcId="{4CD4F01F-2CBF-43B3-84E8-B5880D265932}" destId="{C9EC0A60-5015-47E5-A2F0-869446EE98EA}" srcOrd="2" destOrd="0" parTransId="{25ED75BE-79E7-4A5C-86B4-FF3CD50D5A1C}" sibTransId="{2E385FAF-A8DF-437D-A40F-E916EABA28D1}"/>
    <dgm:cxn modelId="{25EAC6B9-B135-C34E-AB41-6E5DDC2C0AA1}" type="presOf" srcId="{D8E49C06-4241-EE45-B37C-9FC7608AF309}" destId="{15512E10-7E05-7048-AE71-460BFBDB0B19}" srcOrd="0" destOrd="0" presId="urn:microsoft.com/office/officeart/2005/8/layout/orgChart1"/>
    <dgm:cxn modelId="{7A8EC3BB-CAEF-254C-A7C3-BEDF7BEBAE44}" type="presOf" srcId="{4702B546-4137-43F3-BAE4-BC7840C9B787}" destId="{EB5AEE6C-CA3D-44A3-B6BA-5B92D3F1DC00}" srcOrd="1" destOrd="0" presId="urn:microsoft.com/office/officeart/2005/8/layout/orgChart1"/>
    <dgm:cxn modelId="{EB55CEBC-AD4E-114D-86FE-5ED05D254A14}" type="presOf" srcId="{AB1869A8-F62E-4085-AD5F-5C5F98FC7291}" destId="{08D32BFB-D910-4069-82EF-7FB8C3B56B29}" srcOrd="1" destOrd="0" presId="urn:microsoft.com/office/officeart/2005/8/layout/orgChart1"/>
    <dgm:cxn modelId="{D545D8BC-8B8E-EA4E-AD42-0793EC59399F}" type="presOf" srcId="{EBB9EA9E-73A3-411C-9490-1ED91FFCFFFD}" destId="{FA266E17-A439-4F33-BF24-FA30CCE44B7E}" srcOrd="0" destOrd="0" presId="urn:microsoft.com/office/officeart/2005/8/layout/orgChart1"/>
    <dgm:cxn modelId="{E87B04BD-2468-0041-9047-87795F13E55C}" type="presOf" srcId="{9F727641-A84E-4DD8-9166-45A8B07F649B}" destId="{42F644C2-76A6-4C41-8B35-FB06AAB3AC84}" srcOrd="0" destOrd="0" presId="urn:microsoft.com/office/officeart/2005/8/layout/orgChart1"/>
    <dgm:cxn modelId="{56AD5EBE-3DA3-4840-BD0F-280BBD7E0980}" srcId="{C9EC0A60-5015-47E5-A2F0-869446EE98EA}" destId="{9F727641-A84E-4DD8-9166-45A8B07F649B}" srcOrd="0" destOrd="0" parTransId="{3A4E310B-5BBA-49E7-907E-8BE96AAF6ACE}" sibTransId="{2282DE5E-76F2-4F83-B990-1AEBB168C606}"/>
    <dgm:cxn modelId="{26F2A7BE-0616-9248-968F-765D99ABEF27}" type="presOf" srcId="{EC9ADCC5-7581-A145-B664-5131CAFFD872}" destId="{3A7E48E5-030B-8E49-9BFC-28EE3169F7EF}" srcOrd="1" destOrd="0" presId="urn:microsoft.com/office/officeart/2005/8/layout/orgChart1"/>
    <dgm:cxn modelId="{C81B5FBF-341E-F749-B44E-816D07200EB4}" type="presOf" srcId="{00B60B3E-5250-4F88-9FDC-5EB06CD0A646}" destId="{94AF7037-5835-4400-BFA5-6400D591B7CA}" srcOrd="0" destOrd="0" presId="urn:microsoft.com/office/officeart/2005/8/layout/orgChart1"/>
    <dgm:cxn modelId="{AF5FB3C1-BB34-8D4F-B6E8-C76F974A5F5A}" type="presOf" srcId="{EDD52029-6FFF-5B45-9374-6A2A0FBB6896}" destId="{148F6AF3-66C3-B947-A4CC-9C6D56DCA335}" srcOrd="0" destOrd="0" presId="urn:microsoft.com/office/officeart/2005/8/layout/orgChart1"/>
    <dgm:cxn modelId="{9664B2C3-94E3-2846-AFA6-24D64B77A0DB}" type="presOf" srcId="{44DF6072-30B6-4301-96D8-E6D5DC16E766}" destId="{78547043-C611-40DF-A3DF-5E2D2F6C37CA}" srcOrd="0" destOrd="0" presId="urn:microsoft.com/office/officeart/2005/8/layout/orgChart1"/>
    <dgm:cxn modelId="{25E877C5-1959-DA4F-8B18-E1931BAAC7BE}" type="presOf" srcId="{EE9CF544-A2A0-46BA-B135-ACE4D2FD6EB8}" destId="{0FED6761-8D0C-4F46-A83F-34ED6BCD4AF6}" srcOrd="1" destOrd="0" presId="urn:microsoft.com/office/officeart/2005/8/layout/orgChart1"/>
    <dgm:cxn modelId="{A74314C9-2E3E-9C45-8CC8-141CBEDA60B6}" type="presOf" srcId="{E03E222B-1455-AA41-A3D3-2E637DF63A8F}" destId="{7B323DA5-D5F8-934E-8059-82A2E25496C3}" srcOrd="0" destOrd="0" presId="urn:microsoft.com/office/officeart/2005/8/layout/orgChart1"/>
    <dgm:cxn modelId="{364D38CA-45E8-2F4D-92F4-F0E3780DE368}" type="presOf" srcId="{3A4E310B-5BBA-49E7-907E-8BE96AAF6ACE}" destId="{98DF5A73-6A2C-4FE0-BF33-6A763A6654BD}" srcOrd="0" destOrd="0" presId="urn:microsoft.com/office/officeart/2005/8/layout/orgChart1"/>
    <dgm:cxn modelId="{64F53DCA-13CD-F047-9A91-E58307082D72}" type="presOf" srcId="{AE4048DB-E267-4D2F-BEC0-14C11CC3D03A}" destId="{FC86B0BE-B28F-4F2F-B8BF-5900B6570311}" srcOrd="0" destOrd="0" presId="urn:microsoft.com/office/officeart/2005/8/layout/orgChart1"/>
    <dgm:cxn modelId="{C2AAB0CD-183C-427F-B6EE-EEBE7E1857ED}" srcId="{00B60B3E-5250-4F88-9FDC-5EB06CD0A646}" destId="{287AADD0-AA55-467E-A161-02552E778309}" srcOrd="1" destOrd="0" parTransId="{CCBD0197-C6AB-4885-9BCB-C1D67C699CFA}" sibTransId="{7296F4E5-C1BD-4B38-ACB2-45409FB2E354}"/>
    <dgm:cxn modelId="{C7F315CF-7EF2-714F-827F-1727AFAF8F88}" type="presOf" srcId="{C9EC0A60-5015-47E5-A2F0-869446EE98EA}" destId="{D3FAB4CF-9D37-4911-A747-A7CB13FC45C6}" srcOrd="1" destOrd="0" presId="urn:microsoft.com/office/officeart/2005/8/layout/orgChart1"/>
    <dgm:cxn modelId="{166DABD1-5AE9-A74D-A59A-90DCFFF9EE31}" type="presOf" srcId="{8FEA1400-426B-4DC6-A40E-30331FCF2F72}" destId="{0B891B28-DBFD-534C-B87F-915359969E28}" srcOrd="0" destOrd="0" presId="urn:microsoft.com/office/officeart/2005/8/layout/orgChart1"/>
    <dgm:cxn modelId="{8C931CD3-21C4-5843-AD68-8CE9EAF8D58D}" type="presOf" srcId="{6A392C59-B011-4EA4-8998-F3AD0FC8124E}" destId="{C71863FE-644D-4873-8048-7E0B2B493E14}" srcOrd="0" destOrd="0" presId="urn:microsoft.com/office/officeart/2005/8/layout/orgChart1"/>
    <dgm:cxn modelId="{FD27EFD5-1451-8244-BCB1-9BC326EE0C2D}" type="presOf" srcId="{25ED75BE-79E7-4A5C-86B4-FF3CD50D5A1C}" destId="{D7C4899A-D44B-4339-B826-856E4EB140F3}" srcOrd="0" destOrd="0" presId="urn:microsoft.com/office/officeart/2005/8/layout/orgChart1"/>
    <dgm:cxn modelId="{83C8E7D8-7649-5948-B5FB-6860A8607B51}" srcId="{86EE53F5-2700-4158-99C3-0EAEBB8C80C9}" destId="{EC9ADCC5-7581-A145-B664-5131CAFFD872}" srcOrd="1" destOrd="0" parTransId="{9E421D44-F449-AD40-B569-F852AE6B4BBA}" sibTransId="{9DEA7C29-9473-5349-8037-2B6EA3EF7425}"/>
    <dgm:cxn modelId="{40196FDB-1D03-CD40-B3EF-D50BB1F4D1F7}" type="presOf" srcId="{817B3C3F-C9B1-4671-A730-67D7324324DD}" destId="{87E3F26F-518E-4335-A7A1-1AE69F9E6282}" srcOrd="0" destOrd="0" presId="urn:microsoft.com/office/officeart/2005/8/layout/orgChart1"/>
    <dgm:cxn modelId="{5E37A3DB-4ADA-3246-889B-1E455039C945}" type="presOf" srcId="{287AADD0-AA55-467E-A161-02552E778309}" destId="{81DADF5A-978E-4ABA-A7E9-4A93361731CA}" srcOrd="1" destOrd="0" presId="urn:microsoft.com/office/officeart/2005/8/layout/orgChart1"/>
    <dgm:cxn modelId="{018286DE-A68C-47B3-B8DE-300E82A6B9C1}" srcId="{4CD4F01F-2CBF-43B3-84E8-B5880D265932}" destId="{528CD841-67BA-4D0D-918A-31C483D6AC47}" srcOrd="5" destOrd="0" parTransId="{6DD881C3-B068-4179-A76D-7794B8A8C0B1}" sibTransId="{E8FC5475-FD37-47D2-AA8B-646B3B010EC0}"/>
    <dgm:cxn modelId="{73A664DF-DBA5-134A-B5CA-29E5DE826CA5}" type="presOf" srcId="{529F59A7-36D7-614E-8B4E-585B84972CF0}" destId="{B6258BB9-0718-E443-9D2B-9F38BF618F0C}" srcOrd="0" destOrd="0" presId="urn:microsoft.com/office/officeart/2005/8/layout/orgChart1"/>
    <dgm:cxn modelId="{503FE1DF-E819-CD41-9C2C-BCA836A482B6}" srcId="{C9EC0A60-5015-47E5-A2F0-869446EE98EA}" destId="{5531A4CB-8A6E-BB4E-A42C-7E4A42EB7B5A}" srcOrd="6" destOrd="0" parTransId="{B85AA65F-C6E9-FE4C-A3EA-A6B73AF0AE59}" sibTransId="{4DFCA132-4246-994C-AFD3-614613E0489B}"/>
    <dgm:cxn modelId="{79D7FEDF-9CDC-8E46-9E1D-FCC35964C727}" type="presOf" srcId="{EBB9EA9E-73A3-411C-9490-1ED91FFCFFFD}" destId="{2496EE40-5E93-4FC4-8CDA-702B998B8254}" srcOrd="1" destOrd="0" presId="urn:microsoft.com/office/officeart/2005/8/layout/orgChart1"/>
    <dgm:cxn modelId="{634B34E2-38FF-1040-AE17-D7F5D5072AD1}" srcId="{86EE53F5-2700-4158-99C3-0EAEBB8C80C9}" destId="{1B6A1D00-ECE5-2F45-9DD2-F6CD866EBA5B}" srcOrd="2" destOrd="0" parTransId="{EDD52029-6FFF-5B45-9374-6A2A0FBB6896}" sibTransId="{4D8C2EB5-AE55-904B-B546-667E0C0B0475}"/>
    <dgm:cxn modelId="{137C43E2-7810-1748-B006-0EA0A2AC0A3B}" type="presOf" srcId="{287AADD0-AA55-467E-A161-02552E778309}" destId="{623904FB-CB14-464C-B793-27C4EAA4E826}" srcOrd="0" destOrd="0" presId="urn:microsoft.com/office/officeart/2005/8/layout/orgChart1"/>
    <dgm:cxn modelId="{C52FDAE4-FF9E-5B4A-A319-B8B836C9F63D}" type="presOf" srcId="{EC9ADCC5-7581-A145-B664-5131CAFFD872}" destId="{38D906F6-C89A-A34A-B1B2-708DB1E10433}" srcOrd="0" destOrd="0" presId="urn:microsoft.com/office/officeart/2005/8/layout/orgChart1"/>
    <dgm:cxn modelId="{B2C40AE8-DF50-9140-8248-5EBDAC224136}" type="presOf" srcId="{E03E222B-1455-AA41-A3D3-2E637DF63A8F}" destId="{C08D6D14-FF62-F341-9849-8B9F371A8A89}" srcOrd="1" destOrd="0" presId="urn:microsoft.com/office/officeart/2005/8/layout/orgChart1"/>
    <dgm:cxn modelId="{7FA4AAEC-216D-A64F-A94F-AD7382DF06E1}" type="presOf" srcId="{E483DAFF-B23F-40AF-B50E-B19D9C0AB5EF}" destId="{529DFAE2-344A-4FE6-8B12-2AB74A3AD5EC}" srcOrd="0" destOrd="0" presId="urn:microsoft.com/office/officeart/2005/8/layout/orgChart1"/>
    <dgm:cxn modelId="{9F84C3F1-29AD-B841-BDF3-C8BBB2F033B9}" type="presOf" srcId="{302E7597-27E9-E048-9FF9-D060222C3427}" destId="{66401530-D9EC-BC41-A96D-40F14BE8ADDA}" srcOrd="1" destOrd="0" presId="urn:microsoft.com/office/officeart/2005/8/layout/orgChart1"/>
    <dgm:cxn modelId="{DDBB53F7-F02C-DB45-992E-1877890F7A17}" type="presOf" srcId="{D5A1375F-C58B-4DFE-9DF3-26BBF0968CA1}" destId="{5A94A944-132C-40CF-9BA2-ED76A6DD0252}" srcOrd="1" destOrd="0" presId="urn:microsoft.com/office/officeart/2005/8/layout/orgChart1"/>
    <dgm:cxn modelId="{43DC96FA-A848-C046-A921-35ACF8FE57F2}" srcId="{C9EC0A60-5015-47E5-A2F0-869446EE98EA}" destId="{BD714051-03B6-544B-AB24-E68CDA769FD1}" srcOrd="3" destOrd="0" parTransId="{D8E49C06-4241-EE45-B37C-9FC7608AF309}" sibTransId="{C845E653-92F3-724C-8BD1-8869FD2DF9BF}"/>
    <dgm:cxn modelId="{53B225FC-9BF5-5D4F-BCDD-9CF3853BBED1}" type="presOf" srcId="{EE9CF544-A2A0-46BA-B135-ACE4D2FD6EB8}" destId="{2E08A2D1-84F5-4BD5-BF48-CEAB54ACE44A}" srcOrd="0" destOrd="0" presId="urn:microsoft.com/office/officeart/2005/8/layout/orgChart1"/>
    <dgm:cxn modelId="{07DC5DFC-5158-644E-A767-5A9D83BC24E0}" type="presOf" srcId="{BD714051-03B6-544B-AB24-E68CDA769FD1}" destId="{1257A389-C665-124F-BCAE-FBAD209D3C5A}" srcOrd="0" destOrd="0" presId="urn:microsoft.com/office/officeart/2005/8/layout/orgChart1"/>
    <dgm:cxn modelId="{2A75D7FF-A563-4B34-A2EA-DF53943EAE37}" srcId="{4C62AE51-B68B-44B3-9DF2-2BA4D9FCAD0E}" destId="{1A81E838-3B6F-4D2F-8BBB-1AA077BE3E12}" srcOrd="0" destOrd="0" parTransId="{A1AC7BD2-F520-457A-8D98-EFB8F223677B}" sibTransId="{E2DCAE79-C95E-45A7-9192-152ED46762E8}"/>
    <dgm:cxn modelId="{F52F42A9-483D-7F45-9413-CDB36256E204}" type="presParOf" srcId="{3262C002-E50B-49C5-A6B1-C6F7D4934ACA}" destId="{4B2CB881-83EE-4B15-A5F1-E5AEA9AE0D7E}" srcOrd="0" destOrd="0" presId="urn:microsoft.com/office/officeart/2005/8/layout/orgChart1"/>
    <dgm:cxn modelId="{6127ADFD-88AE-C34B-97DD-347EDF32D16B}" type="presParOf" srcId="{4B2CB881-83EE-4B15-A5F1-E5AEA9AE0D7E}" destId="{ECE6505B-D2B1-4577-9FCF-ADC9DA30D604}" srcOrd="0" destOrd="0" presId="urn:microsoft.com/office/officeart/2005/8/layout/orgChart1"/>
    <dgm:cxn modelId="{8E44B6A7-D249-DD41-852C-75EAD0FF3AC2}" type="presParOf" srcId="{ECE6505B-D2B1-4577-9FCF-ADC9DA30D604}" destId="{73B84A07-14D8-412F-899B-19B2A051DCAE}" srcOrd="0" destOrd="0" presId="urn:microsoft.com/office/officeart/2005/8/layout/orgChart1"/>
    <dgm:cxn modelId="{D4C12E34-B353-F849-AC01-7B5E01FBD94B}" type="presParOf" srcId="{ECE6505B-D2B1-4577-9FCF-ADC9DA30D604}" destId="{4CA77FAD-1353-46B1-BA55-7CED9DA496B1}" srcOrd="1" destOrd="0" presId="urn:microsoft.com/office/officeart/2005/8/layout/orgChart1"/>
    <dgm:cxn modelId="{04B9F04D-36C7-A64A-8C5D-421D0D73A2E4}" type="presParOf" srcId="{4B2CB881-83EE-4B15-A5F1-E5AEA9AE0D7E}" destId="{9E0AA99E-F159-4713-B356-07F89D7D5A53}" srcOrd="1" destOrd="0" presId="urn:microsoft.com/office/officeart/2005/8/layout/orgChart1"/>
    <dgm:cxn modelId="{ADF9758F-B8B1-404F-B0D2-B52519507CC3}" type="presParOf" srcId="{9E0AA99E-F159-4713-B356-07F89D7D5A53}" destId="{64BDA16D-7F68-45DF-851C-F6869E49052A}" srcOrd="0" destOrd="0" presId="urn:microsoft.com/office/officeart/2005/8/layout/orgChart1"/>
    <dgm:cxn modelId="{54567F7B-9E7C-FE45-9744-A99D9EAFCD91}" type="presParOf" srcId="{9E0AA99E-F159-4713-B356-07F89D7D5A53}" destId="{FEB73AD7-629D-4A0A-862F-75DB38F77D20}" srcOrd="1" destOrd="0" presId="urn:microsoft.com/office/officeart/2005/8/layout/orgChart1"/>
    <dgm:cxn modelId="{C3F9EB24-56FF-2B4F-9235-633B78D8457B}" type="presParOf" srcId="{FEB73AD7-629D-4A0A-862F-75DB38F77D20}" destId="{20096855-4EAD-4E7A-934A-613C48FA82FB}" srcOrd="0" destOrd="0" presId="urn:microsoft.com/office/officeart/2005/8/layout/orgChart1"/>
    <dgm:cxn modelId="{72117227-41D3-674D-9765-7DD8364B9C0C}" type="presParOf" srcId="{20096855-4EAD-4E7A-934A-613C48FA82FB}" destId="{94AF7037-5835-4400-BFA5-6400D591B7CA}" srcOrd="0" destOrd="0" presId="urn:microsoft.com/office/officeart/2005/8/layout/orgChart1"/>
    <dgm:cxn modelId="{E71A92DD-A8FF-5046-BCAB-8AF73B917527}" type="presParOf" srcId="{20096855-4EAD-4E7A-934A-613C48FA82FB}" destId="{3224ABA0-72A3-4266-B99D-32D880A02C50}" srcOrd="1" destOrd="0" presId="urn:microsoft.com/office/officeart/2005/8/layout/orgChart1"/>
    <dgm:cxn modelId="{B4340C2F-FEA4-F14D-9443-A651297B36A9}" type="presParOf" srcId="{FEB73AD7-629D-4A0A-862F-75DB38F77D20}" destId="{0944F251-D7CC-4E9E-8FE2-AA475CFA10EA}" srcOrd="1" destOrd="0" presId="urn:microsoft.com/office/officeart/2005/8/layout/orgChart1"/>
    <dgm:cxn modelId="{B4052023-BE4A-CD4F-94E8-F6054598153D}" type="presParOf" srcId="{0944F251-D7CC-4E9E-8FE2-AA475CFA10EA}" destId="{78547043-C611-40DF-A3DF-5E2D2F6C37CA}" srcOrd="0" destOrd="0" presId="urn:microsoft.com/office/officeart/2005/8/layout/orgChart1"/>
    <dgm:cxn modelId="{DF8082B2-A455-A349-A38C-3E56B62B09DF}" type="presParOf" srcId="{0944F251-D7CC-4E9E-8FE2-AA475CFA10EA}" destId="{5BE894C9-779B-4C2B-9877-F044B60E1C77}" srcOrd="1" destOrd="0" presId="urn:microsoft.com/office/officeart/2005/8/layout/orgChart1"/>
    <dgm:cxn modelId="{26CFCCA6-51DA-0F4A-BD5D-F9A73D98A708}" type="presParOf" srcId="{5BE894C9-779B-4C2B-9877-F044B60E1C77}" destId="{9461D790-230F-4201-9E0D-28ECE5A4B72E}" srcOrd="0" destOrd="0" presId="urn:microsoft.com/office/officeart/2005/8/layout/orgChart1"/>
    <dgm:cxn modelId="{CBF8C2A2-2822-6C49-B851-0B1BFA213E97}" type="presParOf" srcId="{9461D790-230F-4201-9E0D-28ECE5A4B72E}" destId="{2D13ACBD-198F-4678-9042-0249896CC8A0}" srcOrd="0" destOrd="0" presId="urn:microsoft.com/office/officeart/2005/8/layout/orgChart1"/>
    <dgm:cxn modelId="{A2FECAC5-39A4-264C-9A36-CDECF615A12E}" type="presParOf" srcId="{9461D790-230F-4201-9E0D-28ECE5A4B72E}" destId="{524AA3EC-9B36-4027-B0EF-FB032F7716C5}" srcOrd="1" destOrd="0" presId="urn:microsoft.com/office/officeart/2005/8/layout/orgChart1"/>
    <dgm:cxn modelId="{1C001FD6-61A6-2445-931A-D119F3A28D97}" type="presParOf" srcId="{5BE894C9-779B-4C2B-9877-F044B60E1C77}" destId="{3EBF449B-92D5-4C48-893D-7704E0A4D23A}" srcOrd="1" destOrd="0" presId="urn:microsoft.com/office/officeart/2005/8/layout/orgChart1"/>
    <dgm:cxn modelId="{64ED1D3B-1F0D-1649-8038-49A5753005A1}" type="presParOf" srcId="{3EBF449B-92D5-4C48-893D-7704E0A4D23A}" destId="{FC86B0BE-B28F-4F2F-B8BF-5900B6570311}" srcOrd="0" destOrd="0" presId="urn:microsoft.com/office/officeart/2005/8/layout/orgChart1"/>
    <dgm:cxn modelId="{0A2AADF3-AD22-DE4E-BAB1-BCE8F968B859}" type="presParOf" srcId="{3EBF449B-92D5-4C48-893D-7704E0A4D23A}" destId="{373F415C-F487-4A9D-A9A4-A080BF5A165E}" srcOrd="1" destOrd="0" presId="urn:microsoft.com/office/officeart/2005/8/layout/orgChart1"/>
    <dgm:cxn modelId="{5E1B5E38-DE20-E748-B9F6-BDCA6299FAEB}" type="presParOf" srcId="{373F415C-F487-4A9D-A9A4-A080BF5A165E}" destId="{83F2A3B6-4A1B-499E-A9B3-E6AD2EAA995B}" srcOrd="0" destOrd="0" presId="urn:microsoft.com/office/officeart/2005/8/layout/orgChart1"/>
    <dgm:cxn modelId="{4A34081D-C7E3-E149-94F0-29FBA072078E}" type="presParOf" srcId="{83F2A3B6-4A1B-499E-A9B3-E6AD2EAA995B}" destId="{2E08A2D1-84F5-4BD5-BF48-CEAB54ACE44A}" srcOrd="0" destOrd="0" presId="urn:microsoft.com/office/officeart/2005/8/layout/orgChart1"/>
    <dgm:cxn modelId="{DBEE8BE2-B74C-404A-BD2F-E7D090962860}" type="presParOf" srcId="{83F2A3B6-4A1B-499E-A9B3-E6AD2EAA995B}" destId="{0FED6761-8D0C-4F46-A83F-34ED6BCD4AF6}" srcOrd="1" destOrd="0" presId="urn:microsoft.com/office/officeart/2005/8/layout/orgChart1"/>
    <dgm:cxn modelId="{A5F72D63-0EEF-2A48-87B5-39DD0777F9E2}" type="presParOf" srcId="{373F415C-F487-4A9D-A9A4-A080BF5A165E}" destId="{B20F969D-772A-43BD-BF0C-ED17D80F8DD9}" srcOrd="1" destOrd="0" presId="urn:microsoft.com/office/officeart/2005/8/layout/orgChart1"/>
    <dgm:cxn modelId="{BF8B4FD4-A2B0-2145-9B2D-C2851EC260A8}" type="presParOf" srcId="{373F415C-F487-4A9D-A9A4-A080BF5A165E}" destId="{3E5957C4-BE32-4050-8506-04D8220BE4CA}" srcOrd="2" destOrd="0" presId="urn:microsoft.com/office/officeart/2005/8/layout/orgChart1"/>
    <dgm:cxn modelId="{7181914A-1C06-F248-BC3F-E9B30475B98E}" type="presParOf" srcId="{3EBF449B-92D5-4C48-893D-7704E0A4D23A}" destId="{75B0BC5D-3461-4A09-8F07-9F54F7CC05FA}" srcOrd="2" destOrd="0" presId="urn:microsoft.com/office/officeart/2005/8/layout/orgChart1"/>
    <dgm:cxn modelId="{DC191C57-CCDB-BE43-9A5B-2F46AEB4229E}" type="presParOf" srcId="{3EBF449B-92D5-4C48-893D-7704E0A4D23A}" destId="{2D87A757-68F0-491F-8FD3-5A2617013CDE}" srcOrd="3" destOrd="0" presId="urn:microsoft.com/office/officeart/2005/8/layout/orgChart1"/>
    <dgm:cxn modelId="{73366BB0-03AC-F542-9DF5-40A3BD7F2E8F}" type="presParOf" srcId="{2D87A757-68F0-491F-8FD3-5A2617013CDE}" destId="{5ECF2256-864C-4F1B-96E7-0FBBBD0EFD85}" srcOrd="0" destOrd="0" presId="urn:microsoft.com/office/officeart/2005/8/layout/orgChart1"/>
    <dgm:cxn modelId="{1EB2365B-7051-A540-AA60-90667857CCC1}" type="presParOf" srcId="{5ECF2256-864C-4F1B-96E7-0FBBBD0EFD85}" destId="{529DFAE2-344A-4FE6-8B12-2AB74A3AD5EC}" srcOrd="0" destOrd="0" presId="urn:microsoft.com/office/officeart/2005/8/layout/orgChart1"/>
    <dgm:cxn modelId="{B854B570-B630-1A4D-9EF7-0F3657B9A50A}" type="presParOf" srcId="{5ECF2256-864C-4F1B-96E7-0FBBBD0EFD85}" destId="{EF77B1FD-B84C-4C76-A0CB-0B71BA699810}" srcOrd="1" destOrd="0" presId="urn:microsoft.com/office/officeart/2005/8/layout/orgChart1"/>
    <dgm:cxn modelId="{6F93C322-108C-0349-A5F4-2387207EE7ED}" type="presParOf" srcId="{2D87A757-68F0-491F-8FD3-5A2617013CDE}" destId="{9CA2F31D-2276-4045-A2AD-2F7A50BB1F7E}" srcOrd="1" destOrd="0" presId="urn:microsoft.com/office/officeart/2005/8/layout/orgChart1"/>
    <dgm:cxn modelId="{D594A7E6-720C-8B42-BC01-C3190D3FD4C0}" type="presParOf" srcId="{2D87A757-68F0-491F-8FD3-5A2617013CDE}" destId="{DE6CDDCC-B807-41E0-8842-1029AE127408}" srcOrd="2" destOrd="0" presId="urn:microsoft.com/office/officeart/2005/8/layout/orgChart1"/>
    <dgm:cxn modelId="{F2CEEFDF-0AB2-5843-80ED-4C9E492785F9}" type="presParOf" srcId="{5BE894C9-779B-4C2B-9877-F044B60E1C77}" destId="{F0213FE9-7C80-4678-B225-6742335EA684}" srcOrd="2" destOrd="0" presId="urn:microsoft.com/office/officeart/2005/8/layout/orgChart1"/>
    <dgm:cxn modelId="{C172F903-25EF-FF4A-BE93-7A937635F86F}" type="presParOf" srcId="{0944F251-D7CC-4E9E-8FE2-AA475CFA10EA}" destId="{899CA19B-70E4-46E2-90C8-C0B49C2F944B}" srcOrd="2" destOrd="0" presId="urn:microsoft.com/office/officeart/2005/8/layout/orgChart1"/>
    <dgm:cxn modelId="{B14BA678-7540-FD47-B315-F6B555D31DCE}" type="presParOf" srcId="{0944F251-D7CC-4E9E-8FE2-AA475CFA10EA}" destId="{069032F6-6B49-4E01-B55F-F1CFD484CBD3}" srcOrd="3" destOrd="0" presId="urn:microsoft.com/office/officeart/2005/8/layout/orgChart1"/>
    <dgm:cxn modelId="{D8FC46A0-8CF6-F741-B8FB-44376D4E1843}" type="presParOf" srcId="{069032F6-6B49-4E01-B55F-F1CFD484CBD3}" destId="{13A9C8BD-D771-468C-AEAE-9DE72F26442C}" srcOrd="0" destOrd="0" presId="urn:microsoft.com/office/officeart/2005/8/layout/orgChart1"/>
    <dgm:cxn modelId="{490A4C0B-11BF-F046-A378-5A711C021BD7}" type="presParOf" srcId="{13A9C8BD-D771-468C-AEAE-9DE72F26442C}" destId="{623904FB-CB14-464C-B793-27C4EAA4E826}" srcOrd="0" destOrd="0" presId="urn:microsoft.com/office/officeart/2005/8/layout/orgChart1"/>
    <dgm:cxn modelId="{5B2BF0DF-73C3-9445-83C3-779BDD6D86AE}" type="presParOf" srcId="{13A9C8BD-D771-468C-AEAE-9DE72F26442C}" destId="{81DADF5A-978E-4ABA-A7E9-4A93361731CA}" srcOrd="1" destOrd="0" presId="urn:microsoft.com/office/officeart/2005/8/layout/orgChart1"/>
    <dgm:cxn modelId="{E296C44E-5E33-8646-B206-68AE91EEA4C2}" type="presParOf" srcId="{069032F6-6B49-4E01-B55F-F1CFD484CBD3}" destId="{B5304C89-D517-467F-9C6D-7625357E60B1}" srcOrd="1" destOrd="0" presId="urn:microsoft.com/office/officeart/2005/8/layout/orgChart1"/>
    <dgm:cxn modelId="{61E6BA60-756B-8144-AE5D-B0236F72B07A}" type="presParOf" srcId="{069032F6-6B49-4E01-B55F-F1CFD484CBD3}" destId="{589F3F2B-84C0-4FFA-BDE7-581E6AC67A84}" srcOrd="2" destOrd="0" presId="urn:microsoft.com/office/officeart/2005/8/layout/orgChart1"/>
    <dgm:cxn modelId="{B5CF46E6-02E9-0E4A-B4C0-8551B8ADC728}" type="presParOf" srcId="{0944F251-D7CC-4E9E-8FE2-AA475CFA10EA}" destId="{D27488F0-CFD7-454E-8C96-23B6A7C0A6F3}" srcOrd="4" destOrd="0" presId="urn:microsoft.com/office/officeart/2005/8/layout/orgChart1"/>
    <dgm:cxn modelId="{378E5454-5CB6-F743-A901-9BC3E879F640}" type="presParOf" srcId="{0944F251-D7CC-4E9E-8FE2-AA475CFA10EA}" destId="{D28F7013-EC4F-488B-BA3F-BF230F8E3D3A}" srcOrd="5" destOrd="0" presId="urn:microsoft.com/office/officeart/2005/8/layout/orgChart1"/>
    <dgm:cxn modelId="{4EB61F67-4E73-514A-A3CD-377006889FF1}" type="presParOf" srcId="{D28F7013-EC4F-488B-BA3F-BF230F8E3D3A}" destId="{E65D7E0C-0B83-4F72-91D4-18EA3D711A95}" srcOrd="0" destOrd="0" presId="urn:microsoft.com/office/officeart/2005/8/layout/orgChart1"/>
    <dgm:cxn modelId="{B6CE2B42-C210-F74C-B645-A9ACDDF8CBF9}" type="presParOf" srcId="{E65D7E0C-0B83-4F72-91D4-18EA3D711A95}" destId="{3467B8AA-751F-48D0-BB28-316CBD7D94CA}" srcOrd="0" destOrd="0" presId="urn:microsoft.com/office/officeart/2005/8/layout/orgChart1"/>
    <dgm:cxn modelId="{3950DBF8-C2E0-1341-B9D0-26D6B098AD1C}" type="presParOf" srcId="{E65D7E0C-0B83-4F72-91D4-18EA3D711A95}" destId="{EB5AEE6C-CA3D-44A3-B6BA-5B92D3F1DC00}" srcOrd="1" destOrd="0" presId="urn:microsoft.com/office/officeart/2005/8/layout/orgChart1"/>
    <dgm:cxn modelId="{09ACEC90-1D55-7A46-BF85-387036E40125}" type="presParOf" srcId="{D28F7013-EC4F-488B-BA3F-BF230F8E3D3A}" destId="{F7D1505C-20B1-41B5-99C0-2B5F5D69227C}" srcOrd="1" destOrd="0" presId="urn:microsoft.com/office/officeart/2005/8/layout/orgChart1"/>
    <dgm:cxn modelId="{6954C9B9-5B75-4A40-9706-480F50A6E1A5}" type="presParOf" srcId="{F7D1505C-20B1-41B5-99C0-2B5F5D69227C}" destId="{FD8B86CB-E18C-4199-9D87-6872DE1A11DD}" srcOrd="0" destOrd="0" presId="urn:microsoft.com/office/officeart/2005/8/layout/orgChart1"/>
    <dgm:cxn modelId="{81567194-8CD9-3F44-A00B-3CB9AA1FB96A}" type="presParOf" srcId="{F7D1505C-20B1-41B5-99C0-2B5F5D69227C}" destId="{BF7FBBCD-6532-4091-94F1-CB67C9298112}" srcOrd="1" destOrd="0" presId="urn:microsoft.com/office/officeart/2005/8/layout/orgChart1"/>
    <dgm:cxn modelId="{85ACCD72-8013-764F-83DF-8AC380EB1CA0}" type="presParOf" srcId="{BF7FBBCD-6532-4091-94F1-CB67C9298112}" destId="{0A2E0E22-8109-46AA-AA5B-043C96427ED6}" srcOrd="0" destOrd="0" presId="urn:microsoft.com/office/officeart/2005/8/layout/orgChart1"/>
    <dgm:cxn modelId="{958BFEE2-CB44-FB4A-8C85-E054F561EA76}" type="presParOf" srcId="{0A2E0E22-8109-46AA-AA5B-043C96427ED6}" destId="{FA266E17-A439-4F33-BF24-FA30CCE44B7E}" srcOrd="0" destOrd="0" presId="urn:microsoft.com/office/officeart/2005/8/layout/orgChart1"/>
    <dgm:cxn modelId="{4BEBCAC2-C269-7E4C-BE06-10134C34F49B}" type="presParOf" srcId="{0A2E0E22-8109-46AA-AA5B-043C96427ED6}" destId="{2496EE40-5E93-4FC4-8CDA-702B998B8254}" srcOrd="1" destOrd="0" presId="urn:microsoft.com/office/officeart/2005/8/layout/orgChart1"/>
    <dgm:cxn modelId="{EA146A6E-438F-A143-989C-F51646635A34}" type="presParOf" srcId="{BF7FBBCD-6532-4091-94F1-CB67C9298112}" destId="{6C528A60-D7C4-4292-9CBD-5F882E84FB55}" srcOrd="1" destOrd="0" presId="urn:microsoft.com/office/officeart/2005/8/layout/orgChart1"/>
    <dgm:cxn modelId="{39DD56A1-DAA2-AD47-A78B-67621FDC68EE}" type="presParOf" srcId="{BF7FBBCD-6532-4091-94F1-CB67C9298112}" destId="{E4D5F2BD-E938-4E69-9891-B4DFFFA9F4FA}" srcOrd="2" destOrd="0" presId="urn:microsoft.com/office/officeart/2005/8/layout/orgChart1"/>
    <dgm:cxn modelId="{9E87533A-A55A-624C-A671-95B2734F7D4A}" type="presParOf" srcId="{D28F7013-EC4F-488B-BA3F-BF230F8E3D3A}" destId="{47A5F218-9565-4D31-B213-CF35CD0CD1D0}" srcOrd="2" destOrd="0" presId="urn:microsoft.com/office/officeart/2005/8/layout/orgChart1"/>
    <dgm:cxn modelId="{DB80F2BB-5EBB-634C-A3A4-6738C4B19A7B}" type="presParOf" srcId="{0944F251-D7CC-4E9E-8FE2-AA475CFA10EA}" destId="{72510C9F-70BD-5E44-8AD7-90D43209166C}" srcOrd="6" destOrd="0" presId="urn:microsoft.com/office/officeart/2005/8/layout/orgChart1"/>
    <dgm:cxn modelId="{98461C83-8B86-004C-B573-3BD6A4A5EDCC}" type="presParOf" srcId="{0944F251-D7CC-4E9E-8FE2-AA475CFA10EA}" destId="{56788986-71B0-C347-898C-80C3499912B3}" srcOrd="7" destOrd="0" presId="urn:microsoft.com/office/officeart/2005/8/layout/orgChart1"/>
    <dgm:cxn modelId="{C7F9574D-54CB-AF48-99A0-24298AA95D12}" type="presParOf" srcId="{56788986-71B0-C347-898C-80C3499912B3}" destId="{94E19E14-E889-2843-B489-C85DDF6E5DB0}" srcOrd="0" destOrd="0" presId="urn:microsoft.com/office/officeart/2005/8/layout/orgChart1"/>
    <dgm:cxn modelId="{E32A0796-13FC-194E-B218-C2CD812814FC}" type="presParOf" srcId="{94E19E14-E889-2843-B489-C85DDF6E5DB0}" destId="{7B323DA5-D5F8-934E-8059-82A2E25496C3}" srcOrd="0" destOrd="0" presId="urn:microsoft.com/office/officeart/2005/8/layout/orgChart1"/>
    <dgm:cxn modelId="{FEF8FEAA-78EA-9240-9A42-8D75147E67C2}" type="presParOf" srcId="{94E19E14-E889-2843-B489-C85DDF6E5DB0}" destId="{C08D6D14-FF62-F341-9849-8B9F371A8A89}" srcOrd="1" destOrd="0" presId="urn:microsoft.com/office/officeart/2005/8/layout/orgChart1"/>
    <dgm:cxn modelId="{AAA34DAC-2D1C-6345-B643-126039004675}" type="presParOf" srcId="{56788986-71B0-C347-898C-80C3499912B3}" destId="{BE96702A-B0EC-DE46-BDED-8DDD1D2CAD19}" srcOrd="1" destOrd="0" presId="urn:microsoft.com/office/officeart/2005/8/layout/orgChart1"/>
    <dgm:cxn modelId="{E7CAA5FD-F329-4B4B-B063-B70374EDC716}" type="presParOf" srcId="{56788986-71B0-C347-898C-80C3499912B3}" destId="{DF6A6B31-ACA1-3C40-9A42-DA211B894218}" srcOrd="2" destOrd="0" presId="urn:microsoft.com/office/officeart/2005/8/layout/orgChart1"/>
    <dgm:cxn modelId="{D80633A1-5999-0242-A6DE-8AF1FAE6D549}" type="presParOf" srcId="{FEB73AD7-629D-4A0A-862F-75DB38F77D20}" destId="{0125998D-EDDC-48AE-B443-3FC109294254}" srcOrd="2" destOrd="0" presId="urn:microsoft.com/office/officeart/2005/8/layout/orgChart1"/>
    <dgm:cxn modelId="{D5EBB215-0018-9D4A-8677-34FCDC8A5EC4}" type="presParOf" srcId="{9E0AA99E-F159-4713-B356-07F89D7D5A53}" destId="{87E3F26F-518E-4335-A7A1-1AE69F9E6282}" srcOrd="2" destOrd="0" presId="urn:microsoft.com/office/officeart/2005/8/layout/orgChart1"/>
    <dgm:cxn modelId="{5FF4D954-685D-D34D-A19F-FBFB0972F60E}" type="presParOf" srcId="{9E0AA99E-F159-4713-B356-07F89D7D5A53}" destId="{89F625B4-0A33-42AE-B55A-2507E30E73D4}" srcOrd="3" destOrd="0" presId="urn:microsoft.com/office/officeart/2005/8/layout/orgChart1"/>
    <dgm:cxn modelId="{14DA1134-E110-824F-BF55-8DE2C1E37567}" type="presParOf" srcId="{89F625B4-0A33-42AE-B55A-2507E30E73D4}" destId="{3114B968-F996-4392-A871-6A5B096D0640}" srcOrd="0" destOrd="0" presId="urn:microsoft.com/office/officeart/2005/8/layout/orgChart1"/>
    <dgm:cxn modelId="{3ABECE8D-31F5-9145-8A04-198EEA285F0B}" type="presParOf" srcId="{3114B968-F996-4392-A871-6A5B096D0640}" destId="{C25DB127-F704-43C0-AC36-A57CEC7F6BC4}" srcOrd="0" destOrd="0" presId="urn:microsoft.com/office/officeart/2005/8/layout/orgChart1"/>
    <dgm:cxn modelId="{968C3D71-2CCA-0F41-9547-E98BF2F7DB34}" type="presParOf" srcId="{3114B968-F996-4392-A871-6A5B096D0640}" destId="{AE8263E3-022D-4E3A-8319-180C54CE637B}" srcOrd="1" destOrd="0" presId="urn:microsoft.com/office/officeart/2005/8/layout/orgChart1"/>
    <dgm:cxn modelId="{BE5F3895-59E7-3A4E-B677-CD94FF22D636}" type="presParOf" srcId="{89F625B4-0A33-42AE-B55A-2507E30E73D4}" destId="{36A6BE90-F4D5-4C5E-A9A3-DE9465F8894A}" srcOrd="1" destOrd="0" presId="urn:microsoft.com/office/officeart/2005/8/layout/orgChart1"/>
    <dgm:cxn modelId="{2437F773-FB04-3A46-A198-780DA95D98B1}" type="presParOf" srcId="{36A6BE90-F4D5-4C5E-A9A3-DE9465F8894A}" destId="{55CF1A36-BC55-40AC-9CBF-A2299D236078}" srcOrd="0" destOrd="0" presId="urn:microsoft.com/office/officeart/2005/8/layout/orgChart1"/>
    <dgm:cxn modelId="{A6D29253-4205-CC4F-B653-31199FA5D62D}" type="presParOf" srcId="{36A6BE90-F4D5-4C5E-A9A3-DE9465F8894A}" destId="{2DB21024-12F1-4ED7-95DD-4D6E457E8215}" srcOrd="1" destOrd="0" presId="urn:microsoft.com/office/officeart/2005/8/layout/orgChart1"/>
    <dgm:cxn modelId="{1F51977A-83CE-784E-B11F-C5F1B83C26D8}" type="presParOf" srcId="{2DB21024-12F1-4ED7-95DD-4D6E457E8215}" destId="{6CB776FC-17E1-4776-8CC5-8BEC15F1CF4C}" srcOrd="0" destOrd="0" presId="urn:microsoft.com/office/officeart/2005/8/layout/orgChart1"/>
    <dgm:cxn modelId="{B6747F21-89DD-A246-A553-702DA60BF87A}" type="presParOf" srcId="{6CB776FC-17E1-4776-8CC5-8BEC15F1CF4C}" destId="{0E72702C-E009-43C6-A90A-261882DFE81D}" srcOrd="0" destOrd="0" presId="urn:microsoft.com/office/officeart/2005/8/layout/orgChart1"/>
    <dgm:cxn modelId="{C0FF1049-8738-8441-9EFA-4DB83AC8DA6B}" type="presParOf" srcId="{6CB776FC-17E1-4776-8CC5-8BEC15F1CF4C}" destId="{98D252BC-A3A9-464B-AA0C-4C2826661C75}" srcOrd="1" destOrd="0" presId="urn:microsoft.com/office/officeart/2005/8/layout/orgChart1"/>
    <dgm:cxn modelId="{6F95CFF6-0C57-C44F-882B-3EF4C9E5F4DC}" type="presParOf" srcId="{2DB21024-12F1-4ED7-95DD-4D6E457E8215}" destId="{E9C65F55-4D23-42E1-B2D1-B90CCFA6FC11}" srcOrd="1" destOrd="0" presId="urn:microsoft.com/office/officeart/2005/8/layout/orgChart1"/>
    <dgm:cxn modelId="{CDD8A184-61EF-4745-8C91-28D5F6661F80}" type="presParOf" srcId="{E9C65F55-4D23-42E1-B2D1-B90CCFA6FC11}" destId="{E5C3A947-7892-4171-A1A1-4B100CB358DB}" srcOrd="0" destOrd="0" presId="urn:microsoft.com/office/officeart/2005/8/layout/orgChart1"/>
    <dgm:cxn modelId="{DC46B6ED-397D-0247-B0F4-E20BD8CE2891}" type="presParOf" srcId="{E9C65F55-4D23-42E1-B2D1-B90CCFA6FC11}" destId="{6BF6348E-D803-4DC9-BFB2-835251DA8CFD}" srcOrd="1" destOrd="0" presId="urn:microsoft.com/office/officeart/2005/8/layout/orgChart1"/>
    <dgm:cxn modelId="{793A7509-957A-9648-AE51-E260369319BC}" type="presParOf" srcId="{6BF6348E-D803-4DC9-BFB2-835251DA8CFD}" destId="{A3DC54F4-9E27-4163-B540-EF2B91C28E53}" srcOrd="0" destOrd="0" presId="urn:microsoft.com/office/officeart/2005/8/layout/orgChart1"/>
    <dgm:cxn modelId="{B638A441-8074-B941-839C-296A32E8C549}" type="presParOf" srcId="{A3DC54F4-9E27-4163-B540-EF2B91C28E53}" destId="{3EA49244-3354-44B4-B2D3-4864A01EA48E}" srcOrd="0" destOrd="0" presId="urn:microsoft.com/office/officeart/2005/8/layout/orgChart1"/>
    <dgm:cxn modelId="{2CCE527C-4E3A-7747-A328-7D70C0A84753}" type="presParOf" srcId="{A3DC54F4-9E27-4163-B540-EF2B91C28E53}" destId="{3FEB45BD-4B69-4300-BE66-9877871D6D7B}" srcOrd="1" destOrd="0" presId="urn:microsoft.com/office/officeart/2005/8/layout/orgChart1"/>
    <dgm:cxn modelId="{392E160D-5A76-5142-AC71-CAB4C8340CBA}" type="presParOf" srcId="{6BF6348E-D803-4DC9-BFB2-835251DA8CFD}" destId="{58AE74BE-7AC7-4C25-B48B-6DEBB871923F}" srcOrd="1" destOrd="0" presId="urn:microsoft.com/office/officeart/2005/8/layout/orgChart1"/>
    <dgm:cxn modelId="{545D42CC-4F8A-D64A-B7D8-F2A41F3E7634}" type="presParOf" srcId="{6BF6348E-D803-4DC9-BFB2-835251DA8CFD}" destId="{FBA263E0-E1DD-47F3-8BDB-C0927111C27E}" srcOrd="2" destOrd="0" presId="urn:microsoft.com/office/officeart/2005/8/layout/orgChart1"/>
    <dgm:cxn modelId="{478B91F6-B754-E643-8765-67B8BD02F766}" type="presParOf" srcId="{2DB21024-12F1-4ED7-95DD-4D6E457E8215}" destId="{7DBADF15-6D87-4533-9B30-5029C7D30592}" srcOrd="2" destOrd="0" presId="urn:microsoft.com/office/officeart/2005/8/layout/orgChart1"/>
    <dgm:cxn modelId="{FD1AD7DD-18EC-8E41-AED9-D1811A665448}" type="presParOf" srcId="{36A6BE90-F4D5-4C5E-A9A3-DE9465F8894A}" destId="{A9D6931E-9051-467D-8273-516C0FDE1D88}" srcOrd="2" destOrd="0" presId="urn:microsoft.com/office/officeart/2005/8/layout/orgChart1"/>
    <dgm:cxn modelId="{65ACB8A7-1B34-D245-9A2C-6A61B81CB7EF}" type="presParOf" srcId="{36A6BE90-F4D5-4C5E-A9A3-DE9465F8894A}" destId="{B82E816B-8851-4152-BC19-144D8B000D71}" srcOrd="3" destOrd="0" presId="urn:microsoft.com/office/officeart/2005/8/layout/orgChart1"/>
    <dgm:cxn modelId="{E062D799-9E13-1741-A9AD-91731673E87C}" type="presParOf" srcId="{B82E816B-8851-4152-BC19-144D8B000D71}" destId="{665CAC67-C368-4FB9-B2EB-BA5C0258DC59}" srcOrd="0" destOrd="0" presId="urn:microsoft.com/office/officeart/2005/8/layout/orgChart1"/>
    <dgm:cxn modelId="{94D079E4-622E-D041-BA28-CA2877BCD06F}" type="presParOf" srcId="{665CAC67-C368-4FB9-B2EB-BA5C0258DC59}" destId="{574017F0-C1B9-4BA6-84E5-829076032F2D}" srcOrd="0" destOrd="0" presId="urn:microsoft.com/office/officeart/2005/8/layout/orgChart1"/>
    <dgm:cxn modelId="{EFD01491-527F-4844-A780-C4E96777B9D8}" type="presParOf" srcId="{665CAC67-C368-4FB9-B2EB-BA5C0258DC59}" destId="{D2D20B3A-143C-4EAB-812E-0E93DD7DE46F}" srcOrd="1" destOrd="0" presId="urn:microsoft.com/office/officeart/2005/8/layout/orgChart1"/>
    <dgm:cxn modelId="{92D172C5-F1EA-DD46-8525-841029F28671}" type="presParOf" srcId="{B82E816B-8851-4152-BC19-144D8B000D71}" destId="{52547878-3C7E-43AF-A64A-A08BCAE36F24}" srcOrd="1" destOrd="0" presId="urn:microsoft.com/office/officeart/2005/8/layout/orgChart1"/>
    <dgm:cxn modelId="{AA4F8DDF-ED0B-A948-B191-C2519B705F0E}" type="presParOf" srcId="{B82E816B-8851-4152-BC19-144D8B000D71}" destId="{712C4769-199B-40D4-8E88-A947428323DF}" srcOrd="2" destOrd="0" presId="urn:microsoft.com/office/officeart/2005/8/layout/orgChart1"/>
    <dgm:cxn modelId="{A0E249C6-8C05-7B49-B2E6-9ADAAE1B1452}" type="presParOf" srcId="{36A6BE90-F4D5-4C5E-A9A3-DE9465F8894A}" destId="{C71863FE-644D-4873-8048-7E0B2B493E14}" srcOrd="4" destOrd="0" presId="urn:microsoft.com/office/officeart/2005/8/layout/orgChart1"/>
    <dgm:cxn modelId="{B00BE60A-4152-B445-8A6A-8D0A605C39BA}" type="presParOf" srcId="{36A6BE90-F4D5-4C5E-A9A3-DE9465F8894A}" destId="{BC7EBD50-E5D4-48A2-9C03-07277C35499B}" srcOrd="5" destOrd="0" presId="urn:microsoft.com/office/officeart/2005/8/layout/orgChart1"/>
    <dgm:cxn modelId="{046F59B4-1F57-CF4D-9258-BF618CB9D0B9}" type="presParOf" srcId="{BC7EBD50-E5D4-48A2-9C03-07277C35499B}" destId="{1BD6BBAA-E608-4DB5-A260-1BC4CFC4D91E}" srcOrd="0" destOrd="0" presId="urn:microsoft.com/office/officeart/2005/8/layout/orgChart1"/>
    <dgm:cxn modelId="{A0BC4BF3-D776-BA4B-BCD8-067C40212B70}" type="presParOf" srcId="{1BD6BBAA-E608-4DB5-A260-1BC4CFC4D91E}" destId="{039E5CF9-1E3C-4523-A4CC-F473027C6F17}" srcOrd="0" destOrd="0" presId="urn:microsoft.com/office/officeart/2005/8/layout/orgChart1"/>
    <dgm:cxn modelId="{6B577FC3-10AA-FF4F-A75E-935E3332EBF4}" type="presParOf" srcId="{1BD6BBAA-E608-4DB5-A260-1BC4CFC4D91E}" destId="{3DEDD41A-F644-498C-AAAE-01374C831545}" srcOrd="1" destOrd="0" presId="urn:microsoft.com/office/officeart/2005/8/layout/orgChart1"/>
    <dgm:cxn modelId="{5184B5BA-2F0F-9243-9ACE-BE7411B0729F}" type="presParOf" srcId="{BC7EBD50-E5D4-48A2-9C03-07277C35499B}" destId="{DEC7D976-7195-4D77-92A3-48586ECD05C8}" srcOrd="1" destOrd="0" presId="urn:microsoft.com/office/officeart/2005/8/layout/orgChart1"/>
    <dgm:cxn modelId="{42D3F415-5F69-C546-817E-2F998DFBAEA2}" type="presParOf" srcId="{BC7EBD50-E5D4-48A2-9C03-07277C35499B}" destId="{4E908824-3722-40C1-BDCE-4F1971B7A52C}" srcOrd="2" destOrd="0" presId="urn:microsoft.com/office/officeart/2005/8/layout/orgChart1"/>
    <dgm:cxn modelId="{2F4008DD-941B-694F-A1F0-E7231006B9A1}" type="presParOf" srcId="{36A6BE90-F4D5-4C5E-A9A3-DE9465F8894A}" destId="{67A6C6A6-D490-7645-922E-F42DFE7C73DD}" srcOrd="6" destOrd="0" presId="urn:microsoft.com/office/officeart/2005/8/layout/orgChart1"/>
    <dgm:cxn modelId="{959525E2-BF22-3A41-82B2-8F6695E9EE2E}" type="presParOf" srcId="{36A6BE90-F4D5-4C5E-A9A3-DE9465F8894A}" destId="{5EE82EA8-BD2B-4347-9DE7-6BBE57B7D614}" srcOrd="7" destOrd="0" presId="urn:microsoft.com/office/officeart/2005/8/layout/orgChart1"/>
    <dgm:cxn modelId="{B296556B-A5F7-F048-80BA-7DB82A3B1C75}" type="presParOf" srcId="{5EE82EA8-BD2B-4347-9DE7-6BBE57B7D614}" destId="{22D47648-CFBA-3B42-9929-9648898EB000}" srcOrd="0" destOrd="0" presId="urn:microsoft.com/office/officeart/2005/8/layout/orgChart1"/>
    <dgm:cxn modelId="{4F06B709-D9E5-5049-A4ED-2E76F1AE1706}" type="presParOf" srcId="{22D47648-CFBA-3B42-9929-9648898EB000}" destId="{94090DC6-20DE-7244-85E6-D5962CC5287A}" srcOrd="0" destOrd="0" presId="urn:microsoft.com/office/officeart/2005/8/layout/orgChart1"/>
    <dgm:cxn modelId="{66A48559-7839-184F-9196-C5826F798EA2}" type="presParOf" srcId="{22D47648-CFBA-3B42-9929-9648898EB000}" destId="{66401530-D9EC-BC41-A96D-40F14BE8ADDA}" srcOrd="1" destOrd="0" presId="urn:microsoft.com/office/officeart/2005/8/layout/orgChart1"/>
    <dgm:cxn modelId="{343F4779-7EB2-DE4C-AF10-539DC893D8AB}" type="presParOf" srcId="{5EE82EA8-BD2B-4347-9DE7-6BBE57B7D614}" destId="{8563A686-6091-0643-9A9B-9FB40EAE2EB3}" srcOrd="1" destOrd="0" presId="urn:microsoft.com/office/officeart/2005/8/layout/orgChart1"/>
    <dgm:cxn modelId="{6CC0D61A-50FF-124F-A093-CDC90F082505}" type="presParOf" srcId="{5EE82EA8-BD2B-4347-9DE7-6BBE57B7D614}" destId="{48EEB9AA-E2DD-C346-AAA2-240A7774E625}" srcOrd="2" destOrd="0" presId="urn:microsoft.com/office/officeart/2005/8/layout/orgChart1"/>
    <dgm:cxn modelId="{2AB28060-49F2-F349-8F10-520B9F453CF7}" type="presParOf" srcId="{89F625B4-0A33-42AE-B55A-2507E30E73D4}" destId="{D6C33BC5-8119-49BE-8E0C-EA3A28D8EF32}" srcOrd="2" destOrd="0" presId="urn:microsoft.com/office/officeart/2005/8/layout/orgChart1"/>
    <dgm:cxn modelId="{92F0CB00-2EDC-794A-91E3-FF4FF6977A37}" type="presParOf" srcId="{9E0AA99E-F159-4713-B356-07F89D7D5A53}" destId="{D7C4899A-D44B-4339-B826-856E4EB140F3}" srcOrd="4" destOrd="0" presId="urn:microsoft.com/office/officeart/2005/8/layout/orgChart1"/>
    <dgm:cxn modelId="{3A4EC5BE-A0D3-344C-93A6-B1ED137BA303}" type="presParOf" srcId="{9E0AA99E-F159-4713-B356-07F89D7D5A53}" destId="{90C8DC01-444E-48E4-896B-C89230675175}" srcOrd="5" destOrd="0" presId="urn:microsoft.com/office/officeart/2005/8/layout/orgChart1"/>
    <dgm:cxn modelId="{5F4D9077-EC5C-CE4F-84C3-3C7BF2870B93}" type="presParOf" srcId="{90C8DC01-444E-48E4-896B-C89230675175}" destId="{6FAECFA6-AA1A-4975-855E-87C8FC083A6D}" srcOrd="0" destOrd="0" presId="urn:microsoft.com/office/officeart/2005/8/layout/orgChart1"/>
    <dgm:cxn modelId="{37D1E060-4B57-3A4A-BA31-339E356D7F53}" type="presParOf" srcId="{6FAECFA6-AA1A-4975-855E-87C8FC083A6D}" destId="{EBFCC801-497E-4FF6-AE18-CC3CFB0A9023}" srcOrd="0" destOrd="0" presId="urn:microsoft.com/office/officeart/2005/8/layout/orgChart1"/>
    <dgm:cxn modelId="{26F00941-1F58-8041-92E5-F1E326CF089B}" type="presParOf" srcId="{6FAECFA6-AA1A-4975-855E-87C8FC083A6D}" destId="{D3FAB4CF-9D37-4911-A747-A7CB13FC45C6}" srcOrd="1" destOrd="0" presId="urn:microsoft.com/office/officeart/2005/8/layout/orgChart1"/>
    <dgm:cxn modelId="{24AD8F78-94F9-F248-86AC-5162A9694DC3}" type="presParOf" srcId="{90C8DC01-444E-48E4-896B-C89230675175}" destId="{ECBD31A3-9E10-4939-9D63-515BA789E525}" srcOrd="1" destOrd="0" presId="urn:microsoft.com/office/officeart/2005/8/layout/orgChart1"/>
    <dgm:cxn modelId="{811D6D8E-4F2D-BE40-AB02-8D0075D6554D}" type="presParOf" srcId="{ECBD31A3-9E10-4939-9D63-515BA789E525}" destId="{98DF5A73-6A2C-4FE0-BF33-6A763A6654BD}" srcOrd="0" destOrd="0" presId="urn:microsoft.com/office/officeart/2005/8/layout/orgChart1"/>
    <dgm:cxn modelId="{D1C8A8FD-2B14-A04A-8F28-41ABE80E2B74}" type="presParOf" srcId="{ECBD31A3-9E10-4939-9D63-515BA789E525}" destId="{28E608E0-7E14-44CC-8FAE-07E4E6749CBA}" srcOrd="1" destOrd="0" presId="urn:microsoft.com/office/officeart/2005/8/layout/orgChart1"/>
    <dgm:cxn modelId="{3C256EFA-AD13-4346-8046-B7CD5E234B4F}" type="presParOf" srcId="{28E608E0-7E14-44CC-8FAE-07E4E6749CBA}" destId="{4BD43E9A-CFC0-4DC8-B5D5-FBA6A8203392}" srcOrd="0" destOrd="0" presId="urn:microsoft.com/office/officeart/2005/8/layout/orgChart1"/>
    <dgm:cxn modelId="{0C34B957-93FE-CE41-8360-A05ED7B95E08}" type="presParOf" srcId="{4BD43E9A-CFC0-4DC8-B5D5-FBA6A8203392}" destId="{42F644C2-76A6-4C41-8B35-FB06AAB3AC84}" srcOrd="0" destOrd="0" presId="urn:microsoft.com/office/officeart/2005/8/layout/orgChart1"/>
    <dgm:cxn modelId="{4AFD5C90-2011-564F-8768-DFC4B722D684}" type="presParOf" srcId="{4BD43E9A-CFC0-4DC8-B5D5-FBA6A8203392}" destId="{C66A6ACE-635A-42D3-B6FE-55DB9998F86E}" srcOrd="1" destOrd="0" presId="urn:microsoft.com/office/officeart/2005/8/layout/orgChart1"/>
    <dgm:cxn modelId="{BF5981CD-751F-F141-907B-760959733ECA}" type="presParOf" srcId="{28E608E0-7E14-44CC-8FAE-07E4E6749CBA}" destId="{DA6E1550-4338-46C5-821F-BE745056FDCC}" srcOrd="1" destOrd="0" presId="urn:microsoft.com/office/officeart/2005/8/layout/orgChart1"/>
    <dgm:cxn modelId="{D5B8B918-478D-E84E-8D33-EE1C860EB46F}" type="presParOf" srcId="{28E608E0-7E14-44CC-8FAE-07E4E6749CBA}" destId="{86FF53A5-454A-4BE2-A942-14C2A62958D9}" srcOrd="2" destOrd="0" presId="urn:microsoft.com/office/officeart/2005/8/layout/orgChart1"/>
    <dgm:cxn modelId="{C76DD442-B1FC-3246-9A4F-E480E4623A72}" type="presParOf" srcId="{ECBD31A3-9E10-4939-9D63-515BA789E525}" destId="{0B891B28-DBFD-534C-B87F-915359969E28}" srcOrd="2" destOrd="0" presId="urn:microsoft.com/office/officeart/2005/8/layout/orgChart1"/>
    <dgm:cxn modelId="{FB3B4561-564C-F945-8413-97A13E11C7CA}" type="presParOf" srcId="{ECBD31A3-9E10-4939-9D63-515BA789E525}" destId="{A26D23F1-727B-43BF-8479-251B689CF2F2}" srcOrd="3" destOrd="0" presId="urn:microsoft.com/office/officeart/2005/8/layout/orgChart1"/>
    <dgm:cxn modelId="{9C5C8BD6-3CDB-E44D-B7E6-93BFB0D64C86}" type="presParOf" srcId="{A26D23F1-727B-43BF-8479-251B689CF2F2}" destId="{89AB8585-062E-47DF-8089-3582E07A66B5}" srcOrd="0" destOrd="0" presId="urn:microsoft.com/office/officeart/2005/8/layout/orgChart1"/>
    <dgm:cxn modelId="{9516AF16-B812-B34E-BCCA-540D2193042F}" type="presParOf" srcId="{89AB8585-062E-47DF-8089-3582E07A66B5}" destId="{20628698-B49B-40FB-A0F9-3AA964DE4FAA}" srcOrd="0" destOrd="0" presId="urn:microsoft.com/office/officeart/2005/8/layout/orgChart1"/>
    <dgm:cxn modelId="{C7AF0A83-AF14-1548-9ABF-3196E93D5BCE}" type="presParOf" srcId="{89AB8585-062E-47DF-8089-3582E07A66B5}" destId="{42C846A2-4A0E-4CCC-B94E-BF7D2E78E8BF}" srcOrd="1" destOrd="0" presId="urn:microsoft.com/office/officeart/2005/8/layout/orgChart1"/>
    <dgm:cxn modelId="{E2741489-8E94-CD46-A66F-4470EF49E543}" type="presParOf" srcId="{A26D23F1-727B-43BF-8479-251B689CF2F2}" destId="{E063942A-0A7C-4171-B6F8-BA37B7914DC0}" srcOrd="1" destOrd="0" presId="urn:microsoft.com/office/officeart/2005/8/layout/orgChart1"/>
    <dgm:cxn modelId="{2C5A92A2-90B0-2F42-B96D-7272D5D5543E}" type="presParOf" srcId="{A26D23F1-727B-43BF-8479-251B689CF2F2}" destId="{EB516480-79CA-467A-8519-E843EEE925E3}" srcOrd="2" destOrd="0" presId="urn:microsoft.com/office/officeart/2005/8/layout/orgChart1"/>
    <dgm:cxn modelId="{F8F79FDC-2821-184C-A77A-240E22EB4CDD}" type="presParOf" srcId="{ECBD31A3-9E10-4939-9D63-515BA789E525}" destId="{22F177DF-BFBB-F040-8ECC-2F07F2E015F0}" srcOrd="4" destOrd="0" presId="urn:microsoft.com/office/officeart/2005/8/layout/orgChart1"/>
    <dgm:cxn modelId="{1CA9DC08-0899-F645-90DB-4808692E8A02}" type="presParOf" srcId="{ECBD31A3-9E10-4939-9D63-515BA789E525}" destId="{C82692E7-437E-4A48-AAA1-AB19CE07CCF1}" srcOrd="5" destOrd="0" presId="urn:microsoft.com/office/officeart/2005/8/layout/orgChart1"/>
    <dgm:cxn modelId="{8D8529D6-2FAE-AE4D-B739-A83990571807}" type="presParOf" srcId="{C82692E7-437E-4A48-AAA1-AB19CE07CCF1}" destId="{516DA4F2-6A2C-4164-85EA-EE1AB5A6071A}" srcOrd="0" destOrd="0" presId="urn:microsoft.com/office/officeart/2005/8/layout/orgChart1"/>
    <dgm:cxn modelId="{EC030DF5-304C-1842-8001-3138DB43AF13}" type="presParOf" srcId="{516DA4F2-6A2C-4164-85EA-EE1AB5A6071A}" destId="{4BB30277-83E3-4034-853A-CC3DBD774FCA}" srcOrd="0" destOrd="0" presId="urn:microsoft.com/office/officeart/2005/8/layout/orgChart1"/>
    <dgm:cxn modelId="{ABDEDA3F-E875-9D45-A5EB-3AAE60EFF507}" type="presParOf" srcId="{516DA4F2-6A2C-4164-85EA-EE1AB5A6071A}" destId="{53D2254C-53B4-4C4E-BF15-18367A172A5D}" srcOrd="1" destOrd="0" presId="urn:microsoft.com/office/officeart/2005/8/layout/orgChart1"/>
    <dgm:cxn modelId="{F51B04AF-86E2-BB42-B62F-42F117E9CFA7}" type="presParOf" srcId="{C82692E7-437E-4A48-AAA1-AB19CE07CCF1}" destId="{0143C97E-8D5F-49A5-A638-0D14195A5537}" srcOrd="1" destOrd="0" presId="urn:microsoft.com/office/officeart/2005/8/layout/orgChart1"/>
    <dgm:cxn modelId="{A56A37FD-3D15-CB48-9033-11AE64267F7C}" type="presParOf" srcId="{C82692E7-437E-4A48-AAA1-AB19CE07CCF1}" destId="{959CCB4E-6071-4F5F-BA12-9BF4C5D5F80A}" srcOrd="2" destOrd="0" presId="urn:microsoft.com/office/officeart/2005/8/layout/orgChart1"/>
    <dgm:cxn modelId="{AAD86DE6-79F2-6F42-9B95-9331B6E63F63}" type="presParOf" srcId="{ECBD31A3-9E10-4939-9D63-515BA789E525}" destId="{15512E10-7E05-7048-AE71-460BFBDB0B19}" srcOrd="6" destOrd="0" presId="urn:microsoft.com/office/officeart/2005/8/layout/orgChart1"/>
    <dgm:cxn modelId="{90A4D10E-312C-7342-8A41-A3206F28163A}" type="presParOf" srcId="{ECBD31A3-9E10-4939-9D63-515BA789E525}" destId="{6876A2B7-DEA7-584A-9421-0EC21B5B949E}" srcOrd="7" destOrd="0" presId="urn:microsoft.com/office/officeart/2005/8/layout/orgChart1"/>
    <dgm:cxn modelId="{F2127387-35AF-8F43-90F6-6B4B3617462D}" type="presParOf" srcId="{6876A2B7-DEA7-584A-9421-0EC21B5B949E}" destId="{0CB314B9-B468-C247-8465-70873E8F91F5}" srcOrd="0" destOrd="0" presId="urn:microsoft.com/office/officeart/2005/8/layout/orgChart1"/>
    <dgm:cxn modelId="{DA7004E2-59DD-FE4B-9945-C63D40183E92}" type="presParOf" srcId="{0CB314B9-B468-C247-8465-70873E8F91F5}" destId="{1257A389-C665-124F-BCAE-FBAD209D3C5A}" srcOrd="0" destOrd="0" presId="urn:microsoft.com/office/officeart/2005/8/layout/orgChart1"/>
    <dgm:cxn modelId="{242D7CEF-B14E-F044-84DD-6F7F8A97FA35}" type="presParOf" srcId="{0CB314B9-B468-C247-8465-70873E8F91F5}" destId="{D7D98F6B-ADE4-2A49-8813-ED8C1549412D}" srcOrd="1" destOrd="0" presId="urn:microsoft.com/office/officeart/2005/8/layout/orgChart1"/>
    <dgm:cxn modelId="{3E544F42-75BE-3143-831C-EDF2088A0C8E}" type="presParOf" srcId="{6876A2B7-DEA7-584A-9421-0EC21B5B949E}" destId="{E148D7B7-8C09-D841-8816-C425D162053C}" srcOrd="1" destOrd="0" presId="urn:microsoft.com/office/officeart/2005/8/layout/orgChart1"/>
    <dgm:cxn modelId="{B86E3B6F-AF75-394B-A799-2BD9C13C0A7C}" type="presParOf" srcId="{6876A2B7-DEA7-584A-9421-0EC21B5B949E}" destId="{D92029DE-AAFC-D742-8F46-315BCD22A949}" srcOrd="2" destOrd="0" presId="urn:microsoft.com/office/officeart/2005/8/layout/orgChart1"/>
    <dgm:cxn modelId="{A6D3214A-AC44-F742-97D5-1CA720FFE3B9}" type="presParOf" srcId="{ECBD31A3-9E10-4939-9D63-515BA789E525}" destId="{8E20F700-409B-944D-9F62-6BE2D55A32FD}" srcOrd="8" destOrd="0" presId="urn:microsoft.com/office/officeart/2005/8/layout/orgChart1"/>
    <dgm:cxn modelId="{D3F76E67-0082-8E47-BB42-00D00D600FC2}" type="presParOf" srcId="{ECBD31A3-9E10-4939-9D63-515BA789E525}" destId="{F22336E8-61E9-C54B-8A1F-DE72B1146AA6}" srcOrd="9" destOrd="0" presId="urn:microsoft.com/office/officeart/2005/8/layout/orgChart1"/>
    <dgm:cxn modelId="{24AFBCF6-3BB1-8748-B359-9E223646CD81}" type="presParOf" srcId="{F22336E8-61E9-C54B-8A1F-DE72B1146AA6}" destId="{93304EE3-53F3-FC40-9A72-FB6069BCCB43}" srcOrd="0" destOrd="0" presId="urn:microsoft.com/office/officeart/2005/8/layout/orgChart1"/>
    <dgm:cxn modelId="{387C811C-712B-8A49-A787-91BB457B9BB2}" type="presParOf" srcId="{93304EE3-53F3-FC40-9A72-FB6069BCCB43}" destId="{AEF6022D-4B1C-1A49-B7BF-2CB2BD325DE0}" srcOrd="0" destOrd="0" presId="urn:microsoft.com/office/officeart/2005/8/layout/orgChart1"/>
    <dgm:cxn modelId="{4B8F4939-58A5-8945-9BF2-B29419FE79B4}" type="presParOf" srcId="{93304EE3-53F3-FC40-9A72-FB6069BCCB43}" destId="{EBF48F73-0054-BF47-ABE9-B6053D64743B}" srcOrd="1" destOrd="0" presId="urn:microsoft.com/office/officeart/2005/8/layout/orgChart1"/>
    <dgm:cxn modelId="{28E94E55-1911-004B-A872-A4E7508F05E1}" type="presParOf" srcId="{F22336E8-61E9-C54B-8A1F-DE72B1146AA6}" destId="{7EB9F3E3-F0A8-BF46-8574-8684571078FE}" srcOrd="1" destOrd="0" presId="urn:microsoft.com/office/officeart/2005/8/layout/orgChart1"/>
    <dgm:cxn modelId="{0630E7CC-D58C-0B4D-A4BC-96D86EB38DF2}" type="presParOf" srcId="{F22336E8-61E9-C54B-8A1F-DE72B1146AA6}" destId="{829EDCA6-80EA-3541-83ED-3623CE4855EF}" srcOrd="2" destOrd="0" presId="urn:microsoft.com/office/officeart/2005/8/layout/orgChart1"/>
    <dgm:cxn modelId="{2446F45B-A630-FC41-80B8-655F6A7EBD3B}" type="presParOf" srcId="{ECBD31A3-9E10-4939-9D63-515BA789E525}" destId="{B9B20F01-8A04-47C4-A4EE-0976FAD3C4E4}" srcOrd="10" destOrd="0" presId="urn:microsoft.com/office/officeart/2005/8/layout/orgChart1"/>
    <dgm:cxn modelId="{BD57B7B9-78DC-E94D-9BA5-E5582F2DA432}" type="presParOf" srcId="{ECBD31A3-9E10-4939-9D63-515BA789E525}" destId="{EB3161C6-0CCE-4300-85E2-1E60652B7DC1}" srcOrd="11" destOrd="0" presId="urn:microsoft.com/office/officeart/2005/8/layout/orgChart1"/>
    <dgm:cxn modelId="{CEB0F8DD-8131-7E49-917D-BE1BE327EFBE}" type="presParOf" srcId="{EB3161C6-0CCE-4300-85E2-1E60652B7DC1}" destId="{24399B7A-F319-4234-8121-400369CF21F2}" srcOrd="0" destOrd="0" presId="urn:microsoft.com/office/officeart/2005/8/layout/orgChart1"/>
    <dgm:cxn modelId="{21697EB3-9B64-FB4A-A9AB-33AF383B3296}" type="presParOf" srcId="{24399B7A-F319-4234-8121-400369CF21F2}" destId="{6DBC4302-D301-4F0A-A3B8-FCFF9338C9D4}" srcOrd="0" destOrd="0" presId="urn:microsoft.com/office/officeart/2005/8/layout/orgChart1"/>
    <dgm:cxn modelId="{BE88FAB2-CF1E-764A-A8E2-D2AA8DB4CB87}" type="presParOf" srcId="{24399B7A-F319-4234-8121-400369CF21F2}" destId="{08D32BFB-D910-4069-82EF-7FB8C3B56B29}" srcOrd="1" destOrd="0" presId="urn:microsoft.com/office/officeart/2005/8/layout/orgChart1"/>
    <dgm:cxn modelId="{AB1C9CE7-5003-A945-A545-A509729AD6F1}" type="presParOf" srcId="{EB3161C6-0CCE-4300-85E2-1E60652B7DC1}" destId="{712915A2-9264-4B1E-86D0-484131650344}" srcOrd="1" destOrd="0" presId="urn:microsoft.com/office/officeart/2005/8/layout/orgChart1"/>
    <dgm:cxn modelId="{9147F1AF-550A-F94D-B7B7-27C129E58DD6}" type="presParOf" srcId="{712915A2-9264-4B1E-86D0-484131650344}" destId="{3B4DF6CD-89D6-F844-B1C4-C93D73698002}" srcOrd="0" destOrd="0" presId="urn:microsoft.com/office/officeart/2005/8/layout/orgChart1"/>
    <dgm:cxn modelId="{974D15CA-29E9-1D40-9D2E-2DEDB3F97698}" type="presParOf" srcId="{712915A2-9264-4B1E-86D0-484131650344}" destId="{8536D52F-4591-FC4A-BA2F-B17E4F66E36B}" srcOrd="1" destOrd="0" presId="urn:microsoft.com/office/officeart/2005/8/layout/orgChart1"/>
    <dgm:cxn modelId="{B6F0070F-0CB7-664E-AE8F-482C406902CB}" type="presParOf" srcId="{8536D52F-4591-FC4A-BA2F-B17E4F66E36B}" destId="{2CCA4D04-3211-F140-9493-7D947F82F739}" srcOrd="0" destOrd="0" presId="urn:microsoft.com/office/officeart/2005/8/layout/orgChart1"/>
    <dgm:cxn modelId="{AA78B4A0-1941-9A44-8C63-12482E40700F}" type="presParOf" srcId="{2CCA4D04-3211-F140-9493-7D947F82F739}" destId="{F4130B4C-646C-A54D-BC9F-3294F1659046}" srcOrd="0" destOrd="0" presId="urn:microsoft.com/office/officeart/2005/8/layout/orgChart1"/>
    <dgm:cxn modelId="{2B945CEE-AC90-A94A-9ECC-5EB0DE28BD9C}" type="presParOf" srcId="{2CCA4D04-3211-F140-9493-7D947F82F739}" destId="{B87F4AAC-517E-4942-958C-30D72A0EAD3A}" srcOrd="1" destOrd="0" presId="urn:microsoft.com/office/officeart/2005/8/layout/orgChart1"/>
    <dgm:cxn modelId="{B33C1ACE-F398-C14D-BECD-E1FD56CF5399}" type="presParOf" srcId="{8536D52F-4591-FC4A-BA2F-B17E4F66E36B}" destId="{BCF6A994-BBB3-0747-9769-8609EA25AFEA}" srcOrd="1" destOrd="0" presId="urn:microsoft.com/office/officeart/2005/8/layout/orgChart1"/>
    <dgm:cxn modelId="{8E7D1586-C6D3-554E-980A-F9546235FC7F}" type="presParOf" srcId="{8536D52F-4591-FC4A-BA2F-B17E4F66E36B}" destId="{12A237EE-F6EF-CE4E-AE73-FFB4B82CE680}" srcOrd="2" destOrd="0" presId="urn:microsoft.com/office/officeart/2005/8/layout/orgChart1"/>
    <dgm:cxn modelId="{402CB8CB-5E94-4548-881C-FF8B7AFF15B4}" type="presParOf" srcId="{EB3161C6-0CCE-4300-85E2-1E60652B7DC1}" destId="{9F455521-C302-4D71-BF92-7C7E656E7D30}" srcOrd="2" destOrd="0" presId="urn:microsoft.com/office/officeart/2005/8/layout/orgChart1"/>
    <dgm:cxn modelId="{072C5556-2E66-2946-BFD4-95163B2DABD2}" type="presParOf" srcId="{ECBD31A3-9E10-4939-9D63-515BA789E525}" destId="{1E782BB2-9D1B-E54F-9F6F-6DB6BDE72AE3}" srcOrd="12" destOrd="0" presId="urn:microsoft.com/office/officeart/2005/8/layout/orgChart1"/>
    <dgm:cxn modelId="{508CBF39-580D-C34B-A223-B78010B7A0B8}" type="presParOf" srcId="{ECBD31A3-9E10-4939-9D63-515BA789E525}" destId="{6D90D038-270B-8D4D-ACB0-AE4FA11EFDF5}" srcOrd="13" destOrd="0" presId="urn:microsoft.com/office/officeart/2005/8/layout/orgChart1"/>
    <dgm:cxn modelId="{B1DEB07C-B742-EC48-AD15-4232D4BCBF6A}" type="presParOf" srcId="{6D90D038-270B-8D4D-ACB0-AE4FA11EFDF5}" destId="{B4949B5D-CE7D-C141-8BCD-5BEBE9319353}" srcOrd="0" destOrd="0" presId="urn:microsoft.com/office/officeart/2005/8/layout/orgChart1"/>
    <dgm:cxn modelId="{BAA2BE33-2A80-7F4F-9139-92FFA65E8B9B}" type="presParOf" srcId="{B4949B5D-CE7D-C141-8BCD-5BEBE9319353}" destId="{F6042F32-EDF6-D246-AD8E-0A50A147EFB7}" srcOrd="0" destOrd="0" presId="urn:microsoft.com/office/officeart/2005/8/layout/orgChart1"/>
    <dgm:cxn modelId="{D467CEB0-0A19-A54E-A58E-6D8F8A06D07C}" type="presParOf" srcId="{B4949B5D-CE7D-C141-8BCD-5BEBE9319353}" destId="{B5EDDFB3-B871-A742-ACC1-BBE688FE7D4A}" srcOrd="1" destOrd="0" presId="urn:microsoft.com/office/officeart/2005/8/layout/orgChart1"/>
    <dgm:cxn modelId="{E0FA7E60-419E-EC40-84A1-C2AD1B7A1055}" type="presParOf" srcId="{6D90D038-270B-8D4D-ACB0-AE4FA11EFDF5}" destId="{4B0DFC5F-826F-6749-B59D-6AD2B904C2BE}" srcOrd="1" destOrd="0" presId="urn:microsoft.com/office/officeart/2005/8/layout/orgChart1"/>
    <dgm:cxn modelId="{F720B3FA-5AED-0A49-910C-132CF4A3B8B6}" type="presParOf" srcId="{6D90D038-270B-8D4D-ACB0-AE4FA11EFDF5}" destId="{225F20C0-8B40-B941-95BC-B2D48A458ADC}" srcOrd="2" destOrd="0" presId="urn:microsoft.com/office/officeart/2005/8/layout/orgChart1"/>
    <dgm:cxn modelId="{CE14B4FE-CA50-9C4A-AEC7-8B53E36DD3F5}" type="presParOf" srcId="{ECBD31A3-9E10-4939-9D63-515BA789E525}" destId="{4BF72F52-2413-4251-8573-8E2E54A2CE03}" srcOrd="14" destOrd="0" presId="urn:microsoft.com/office/officeart/2005/8/layout/orgChart1"/>
    <dgm:cxn modelId="{2940D294-07A5-3C42-886B-4940AF4AE2F4}" type="presParOf" srcId="{ECBD31A3-9E10-4939-9D63-515BA789E525}" destId="{5CDEAB03-1DDB-476B-9C04-1CA23E4E32B3}" srcOrd="15" destOrd="0" presId="urn:microsoft.com/office/officeart/2005/8/layout/orgChart1"/>
    <dgm:cxn modelId="{37CB689B-578C-FE4C-BB8B-A42378F983C0}" type="presParOf" srcId="{5CDEAB03-1DDB-476B-9C04-1CA23E4E32B3}" destId="{51B2D4FB-823C-47AF-81F6-EC400A91E0AA}" srcOrd="0" destOrd="0" presId="urn:microsoft.com/office/officeart/2005/8/layout/orgChart1"/>
    <dgm:cxn modelId="{757573BF-E959-EE4B-BA73-300C51DEE35A}" type="presParOf" srcId="{51B2D4FB-823C-47AF-81F6-EC400A91E0AA}" destId="{667F3746-5F52-48B0-9165-50ACAFA2968F}" srcOrd="0" destOrd="0" presId="urn:microsoft.com/office/officeart/2005/8/layout/orgChart1"/>
    <dgm:cxn modelId="{5B984F89-3948-5D4C-830E-B3C51705A549}" type="presParOf" srcId="{51B2D4FB-823C-47AF-81F6-EC400A91E0AA}" destId="{76AE37D5-1034-4683-B0C1-DABCC079D0CD}" srcOrd="1" destOrd="0" presId="urn:microsoft.com/office/officeart/2005/8/layout/orgChart1"/>
    <dgm:cxn modelId="{6881C8DE-803B-1945-9094-DEF33355A2D8}" type="presParOf" srcId="{5CDEAB03-1DDB-476B-9C04-1CA23E4E32B3}" destId="{42FE5C22-56F9-4955-BD92-E6EFAD7C963E}" srcOrd="1" destOrd="0" presId="urn:microsoft.com/office/officeart/2005/8/layout/orgChart1"/>
    <dgm:cxn modelId="{E45019F7-106A-3641-936D-C70175EA86A6}" type="presParOf" srcId="{42FE5C22-56F9-4955-BD92-E6EFAD7C963E}" destId="{25D40959-E84F-4209-8ABC-20946BFCA6B8}" srcOrd="0" destOrd="0" presId="urn:microsoft.com/office/officeart/2005/8/layout/orgChart1"/>
    <dgm:cxn modelId="{0407C152-5D63-D947-9A30-D097E57D78A8}" type="presParOf" srcId="{42FE5C22-56F9-4955-BD92-E6EFAD7C963E}" destId="{449BA5EC-282E-469C-8B9B-C23483F949FD}" srcOrd="1" destOrd="0" presId="urn:microsoft.com/office/officeart/2005/8/layout/orgChart1"/>
    <dgm:cxn modelId="{8DEFB770-A4E9-3142-9EB0-E2FE171DF5FF}" type="presParOf" srcId="{449BA5EC-282E-469C-8B9B-C23483F949FD}" destId="{06785678-FB77-4A22-8720-776D0FD3B6AA}" srcOrd="0" destOrd="0" presId="urn:microsoft.com/office/officeart/2005/8/layout/orgChart1"/>
    <dgm:cxn modelId="{5F00A786-93D2-7443-A179-83B407C5796B}" type="presParOf" srcId="{06785678-FB77-4A22-8720-776D0FD3B6AA}" destId="{1AE53D0F-7C1D-4E9E-A0D8-F5707B9058EC}" srcOrd="0" destOrd="0" presId="urn:microsoft.com/office/officeart/2005/8/layout/orgChart1"/>
    <dgm:cxn modelId="{AE0F356D-CD2C-6940-9794-7F7C404CA298}" type="presParOf" srcId="{06785678-FB77-4A22-8720-776D0FD3B6AA}" destId="{803D9343-9A57-49F1-8275-E80623E76E47}" srcOrd="1" destOrd="0" presId="urn:microsoft.com/office/officeart/2005/8/layout/orgChart1"/>
    <dgm:cxn modelId="{760A855A-907B-0A4D-BA59-6997C3F755E4}" type="presParOf" srcId="{449BA5EC-282E-469C-8B9B-C23483F949FD}" destId="{16BA1611-4588-4910-B63D-00284C96A2EE}" srcOrd="1" destOrd="0" presId="urn:microsoft.com/office/officeart/2005/8/layout/orgChart1"/>
    <dgm:cxn modelId="{06F6B9C6-44F7-E742-9A23-3CD02A9699E6}" type="presParOf" srcId="{449BA5EC-282E-469C-8B9B-C23483F949FD}" destId="{BA76A2B6-9ED0-4F25-99FB-C3875F8D7354}" srcOrd="2" destOrd="0" presId="urn:microsoft.com/office/officeart/2005/8/layout/orgChart1"/>
    <dgm:cxn modelId="{F52B3AF9-BBD2-B44A-B975-0E98DFD94C7C}" type="presParOf" srcId="{5CDEAB03-1DDB-476B-9C04-1CA23E4E32B3}" destId="{7714CC66-8200-4D7E-B20A-48D1EE8F4E02}" srcOrd="2" destOrd="0" presId="urn:microsoft.com/office/officeart/2005/8/layout/orgChart1"/>
    <dgm:cxn modelId="{4C57EEA5-8DEF-104C-8FCE-8BFAD022D4F4}" type="presParOf" srcId="{90C8DC01-444E-48E4-896B-C89230675175}" destId="{092FBDBA-9F79-4014-8978-BFA8989EA0D4}" srcOrd="2" destOrd="0" presId="urn:microsoft.com/office/officeart/2005/8/layout/orgChart1"/>
    <dgm:cxn modelId="{407B8948-EA02-C540-B947-C54696FD8EAE}" type="presParOf" srcId="{9E0AA99E-F159-4713-B356-07F89D7D5A53}" destId="{572B5414-8486-4E20-BAE7-9881E1CE74B9}" srcOrd="6" destOrd="0" presId="urn:microsoft.com/office/officeart/2005/8/layout/orgChart1"/>
    <dgm:cxn modelId="{9395C21C-8297-4B44-A191-36F042780148}" type="presParOf" srcId="{9E0AA99E-F159-4713-B356-07F89D7D5A53}" destId="{485B01C4-58C7-4ADA-85EE-7F7B61E20416}" srcOrd="7" destOrd="0" presId="urn:microsoft.com/office/officeart/2005/8/layout/orgChart1"/>
    <dgm:cxn modelId="{8B0C2C70-5B5E-2343-8D9B-38BF35DF0480}" type="presParOf" srcId="{485B01C4-58C7-4ADA-85EE-7F7B61E20416}" destId="{59CB4B19-EEFA-4F2A-9116-1417F182DB57}" srcOrd="0" destOrd="0" presId="urn:microsoft.com/office/officeart/2005/8/layout/orgChart1"/>
    <dgm:cxn modelId="{568F0BA0-6F48-194A-8DBB-FBF235AA5817}" type="presParOf" srcId="{59CB4B19-EEFA-4F2A-9116-1417F182DB57}" destId="{7FA400BF-5B4E-4A47-B49E-19EEBC4C215F}" srcOrd="0" destOrd="0" presId="urn:microsoft.com/office/officeart/2005/8/layout/orgChart1"/>
    <dgm:cxn modelId="{6D33599C-E026-7B46-8809-A452D2525C3E}" type="presParOf" srcId="{59CB4B19-EEFA-4F2A-9116-1417F182DB57}" destId="{443003AB-E8F9-4814-B81E-CFA84BA09C62}" srcOrd="1" destOrd="0" presId="urn:microsoft.com/office/officeart/2005/8/layout/orgChart1"/>
    <dgm:cxn modelId="{7426CA0A-D2CA-BD4D-8668-37F2098FED6D}" type="presParOf" srcId="{485B01C4-58C7-4ADA-85EE-7F7B61E20416}" destId="{F285E950-E34D-488E-8924-7F42AA93897B}" srcOrd="1" destOrd="0" presId="urn:microsoft.com/office/officeart/2005/8/layout/orgChart1"/>
    <dgm:cxn modelId="{43CF246D-06FD-A94E-A5AD-BA092E516A7E}" type="presParOf" srcId="{F285E950-E34D-488E-8924-7F42AA93897B}" destId="{572FDD58-9629-B84A-806E-B2BC76CCDB78}" srcOrd="0" destOrd="0" presId="urn:microsoft.com/office/officeart/2005/8/layout/orgChart1"/>
    <dgm:cxn modelId="{F56701FF-5A81-DC4F-9ACE-2B49B3D9DCD6}" type="presParOf" srcId="{F285E950-E34D-488E-8924-7F42AA93897B}" destId="{83AA6D48-4082-41C8-B861-70AB068426C8}" srcOrd="1" destOrd="0" presId="urn:microsoft.com/office/officeart/2005/8/layout/orgChart1"/>
    <dgm:cxn modelId="{3AED47CA-2BD6-004A-B305-70E71FD72ADD}" type="presParOf" srcId="{83AA6D48-4082-41C8-B861-70AB068426C8}" destId="{21BE50C5-9A5C-4E61-A937-007DB2100128}" srcOrd="0" destOrd="0" presId="urn:microsoft.com/office/officeart/2005/8/layout/orgChart1"/>
    <dgm:cxn modelId="{3AEE87D5-D2D1-3A4B-9387-24F7558C0FFD}" type="presParOf" srcId="{21BE50C5-9A5C-4E61-A937-007DB2100128}" destId="{90FC5622-4706-4254-A3CF-1C23EA9D6F3F}" srcOrd="0" destOrd="0" presId="urn:microsoft.com/office/officeart/2005/8/layout/orgChart1"/>
    <dgm:cxn modelId="{1BEDF946-C563-7E4A-BAE1-986D742E5082}" type="presParOf" srcId="{21BE50C5-9A5C-4E61-A937-007DB2100128}" destId="{5A94A944-132C-40CF-9BA2-ED76A6DD0252}" srcOrd="1" destOrd="0" presId="urn:microsoft.com/office/officeart/2005/8/layout/orgChart1"/>
    <dgm:cxn modelId="{EC811705-4523-A049-A940-5FFC3231E547}" type="presParOf" srcId="{83AA6D48-4082-41C8-B861-70AB068426C8}" destId="{DED1AE03-5288-4218-B721-BD73D2277B75}" srcOrd="1" destOrd="0" presId="urn:microsoft.com/office/officeart/2005/8/layout/orgChart1"/>
    <dgm:cxn modelId="{9D9D7FD9-2D40-C443-99A8-B686C0FB1CC3}" type="presParOf" srcId="{83AA6D48-4082-41C8-B861-70AB068426C8}" destId="{892875B0-E9C3-4BA8-81DC-20AD9B9BE02F}" srcOrd="2" destOrd="0" presId="urn:microsoft.com/office/officeart/2005/8/layout/orgChart1"/>
    <dgm:cxn modelId="{5B176EE6-1862-5B4F-A17A-1DB24581B6C6}" type="presParOf" srcId="{F285E950-E34D-488E-8924-7F42AA93897B}" destId="{4F9E99F2-DC21-BC42-A2BC-12E5BBC4F072}" srcOrd="2" destOrd="0" presId="urn:microsoft.com/office/officeart/2005/8/layout/orgChart1"/>
    <dgm:cxn modelId="{89A96E5A-0611-5F4F-81F9-98AC9397573A}" type="presParOf" srcId="{F285E950-E34D-488E-8924-7F42AA93897B}" destId="{9D9CCBD4-C0F1-9344-87D0-8CA514E8FDF4}" srcOrd="3" destOrd="0" presId="urn:microsoft.com/office/officeart/2005/8/layout/orgChart1"/>
    <dgm:cxn modelId="{A92B347D-879C-7543-8465-CA65CD0BBC19}" type="presParOf" srcId="{9D9CCBD4-C0F1-9344-87D0-8CA514E8FDF4}" destId="{D2A14938-B668-B042-B37A-98ABF189F1E4}" srcOrd="0" destOrd="0" presId="urn:microsoft.com/office/officeart/2005/8/layout/orgChart1"/>
    <dgm:cxn modelId="{A2E0CF31-40A0-6A45-87DC-5B194235D022}" type="presParOf" srcId="{D2A14938-B668-B042-B37A-98ABF189F1E4}" destId="{38D906F6-C89A-A34A-B1B2-708DB1E10433}" srcOrd="0" destOrd="0" presId="urn:microsoft.com/office/officeart/2005/8/layout/orgChart1"/>
    <dgm:cxn modelId="{5A6F6345-97C3-B149-8B16-8412274252B0}" type="presParOf" srcId="{D2A14938-B668-B042-B37A-98ABF189F1E4}" destId="{3A7E48E5-030B-8E49-9BFC-28EE3169F7EF}" srcOrd="1" destOrd="0" presId="urn:microsoft.com/office/officeart/2005/8/layout/orgChart1"/>
    <dgm:cxn modelId="{52490A2C-710B-8F42-ADFE-8CF8E787C7F4}" type="presParOf" srcId="{9D9CCBD4-C0F1-9344-87D0-8CA514E8FDF4}" destId="{DB2A02EE-5FFF-A743-B2DB-585C5A6A11BB}" srcOrd="1" destOrd="0" presId="urn:microsoft.com/office/officeart/2005/8/layout/orgChart1"/>
    <dgm:cxn modelId="{BDB49547-7C4E-474B-824D-9C6ADB78F984}" type="presParOf" srcId="{9D9CCBD4-C0F1-9344-87D0-8CA514E8FDF4}" destId="{28B4FF58-CF2C-FC45-BE16-ABDF5642B11F}" srcOrd="2" destOrd="0" presId="urn:microsoft.com/office/officeart/2005/8/layout/orgChart1"/>
    <dgm:cxn modelId="{432B9D4F-033F-4743-9359-94600F38847C}" type="presParOf" srcId="{F285E950-E34D-488E-8924-7F42AA93897B}" destId="{148F6AF3-66C3-B947-A4CC-9C6D56DCA335}" srcOrd="4" destOrd="0" presId="urn:microsoft.com/office/officeart/2005/8/layout/orgChart1"/>
    <dgm:cxn modelId="{17307E83-5F8C-3549-8995-2E2B289500EB}" type="presParOf" srcId="{F285E950-E34D-488E-8924-7F42AA93897B}" destId="{3B712840-56F0-5249-8186-E235974BCA7C}" srcOrd="5" destOrd="0" presId="urn:microsoft.com/office/officeart/2005/8/layout/orgChart1"/>
    <dgm:cxn modelId="{70504230-B1E4-9743-9B34-D487630037AB}" type="presParOf" srcId="{3B712840-56F0-5249-8186-E235974BCA7C}" destId="{2DC20DEF-4DB0-B64A-B9A6-5A1541C7D28A}" srcOrd="0" destOrd="0" presId="urn:microsoft.com/office/officeart/2005/8/layout/orgChart1"/>
    <dgm:cxn modelId="{53288B6D-A55B-6C44-8707-7EFA38EF2EC9}" type="presParOf" srcId="{2DC20DEF-4DB0-B64A-B9A6-5A1541C7D28A}" destId="{1DD76967-9F1B-0D4A-BE57-3FCD1495BBA6}" srcOrd="0" destOrd="0" presId="urn:microsoft.com/office/officeart/2005/8/layout/orgChart1"/>
    <dgm:cxn modelId="{E7C4B1CB-A9C7-0448-BEA0-1AF1B7614DAF}" type="presParOf" srcId="{2DC20DEF-4DB0-B64A-B9A6-5A1541C7D28A}" destId="{82E3D4F6-4E70-9F4B-ADFB-3CE47E059357}" srcOrd="1" destOrd="0" presId="urn:microsoft.com/office/officeart/2005/8/layout/orgChart1"/>
    <dgm:cxn modelId="{7CB962C7-DF83-CD43-984A-283838194450}" type="presParOf" srcId="{3B712840-56F0-5249-8186-E235974BCA7C}" destId="{F7DEFD4F-C252-4A4E-92C0-BB5FA6E30CFB}" srcOrd="1" destOrd="0" presId="urn:microsoft.com/office/officeart/2005/8/layout/orgChart1"/>
    <dgm:cxn modelId="{58BB03A5-37EC-174E-90AF-C4B52B485614}" type="presParOf" srcId="{3B712840-56F0-5249-8186-E235974BCA7C}" destId="{34A2202D-730E-5B42-AD7A-9E46EF78FF0F}" srcOrd="2" destOrd="0" presId="urn:microsoft.com/office/officeart/2005/8/layout/orgChart1"/>
    <dgm:cxn modelId="{0748AB1B-34B4-654B-B6F3-DB1B4B93DA7D}" type="presParOf" srcId="{485B01C4-58C7-4ADA-85EE-7F7B61E20416}" destId="{D8126DBD-64DB-4B02-AE9C-070B81C9F059}" srcOrd="2" destOrd="0" presId="urn:microsoft.com/office/officeart/2005/8/layout/orgChart1"/>
    <dgm:cxn modelId="{6914AF55-596F-F145-A15F-CF27F9DB1116}" type="presParOf" srcId="{9E0AA99E-F159-4713-B356-07F89D7D5A53}" destId="{582A1FAF-47AA-43B7-9826-8741E31FF679}" srcOrd="8" destOrd="0" presId="urn:microsoft.com/office/officeart/2005/8/layout/orgChart1"/>
    <dgm:cxn modelId="{BED06D4B-0B1C-034E-AD25-DA1521B6BB2A}" type="presParOf" srcId="{9E0AA99E-F159-4713-B356-07F89D7D5A53}" destId="{1C75EBC9-4E44-425E-9DAA-71FCB7D9C2E1}" srcOrd="9" destOrd="0" presId="urn:microsoft.com/office/officeart/2005/8/layout/orgChart1"/>
    <dgm:cxn modelId="{26C9B27D-70FD-5A46-A6C5-9134AA401C25}" type="presParOf" srcId="{1C75EBC9-4E44-425E-9DAA-71FCB7D9C2E1}" destId="{188F991E-40A4-497F-B431-6DB6BBC21D63}" srcOrd="0" destOrd="0" presId="urn:microsoft.com/office/officeart/2005/8/layout/orgChart1"/>
    <dgm:cxn modelId="{982C5926-F4CE-7D45-BFEA-280C9D3754AF}" type="presParOf" srcId="{188F991E-40A4-497F-B431-6DB6BBC21D63}" destId="{C5C4366B-F5E3-4DE4-B23C-696640E5E907}" srcOrd="0" destOrd="0" presId="urn:microsoft.com/office/officeart/2005/8/layout/orgChart1"/>
    <dgm:cxn modelId="{5EA0D1A3-A8DB-C94B-B369-20570C688B97}" type="presParOf" srcId="{188F991E-40A4-497F-B431-6DB6BBC21D63}" destId="{2B969E81-6DB3-4EC9-9393-AAF7872A9B2E}" srcOrd="1" destOrd="0" presId="urn:microsoft.com/office/officeart/2005/8/layout/orgChart1"/>
    <dgm:cxn modelId="{2396BB18-A89C-C84E-B8C8-90D72F81014D}" type="presParOf" srcId="{1C75EBC9-4E44-425E-9DAA-71FCB7D9C2E1}" destId="{5DAE4AC9-8E2C-4A36-BAA2-FF3F1C001DE9}" srcOrd="1" destOrd="0" presId="urn:microsoft.com/office/officeart/2005/8/layout/orgChart1"/>
    <dgm:cxn modelId="{42B00308-C226-3A49-AFBA-6F335F9BB7B4}" type="presParOf" srcId="{1C75EBC9-4E44-425E-9DAA-71FCB7D9C2E1}" destId="{33EEF044-E8EB-4E88-A6A0-8B85B404A3C9}" srcOrd="2" destOrd="0" presId="urn:microsoft.com/office/officeart/2005/8/layout/orgChart1"/>
    <dgm:cxn modelId="{D1518F2E-CBCA-714D-BA63-7D0D35C86CD7}" type="presParOf" srcId="{9E0AA99E-F159-4713-B356-07F89D7D5A53}" destId="{949C2A66-1186-49FB-8934-91EBFA830A54}" srcOrd="10" destOrd="0" presId="urn:microsoft.com/office/officeart/2005/8/layout/orgChart1"/>
    <dgm:cxn modelId="{2B33D527-8A29-E743-9F2F-9C2F5A945F15}" type="presParOf" srcId="{9E0AA99E-F159-4713-B356-07F89D7D5A53}" destId="{CD15F8B8-1DEE-444D-8E25-26AA2685603D}" srcOrd="11" destOrd="0" presId="urn:microsoft.com/office/officeart/2005/8/layout/orgChart1"/>
    <dgm:cxn modelId="{C159E34D-ED35-4143-B798-49D9AD359B24}" type="presParOf" srcId="{CD15F8B8-1DEE-444D-8E25-26AA2685603D}" destId="{E91FEBB3-84F1-4D7B-8134-28227C340E0C}" srcOrd="0" destOrd="0" presId="urn:microsoft.com/office/officeart/2005/8/layout/orgChart1"/>
    <dgm:cxn modelId="{C5F7C774-52B3-D54D-BAFD-9A9915D5EFA6}" type="presParOf" srcId="{E91FEBB3-84F1-4D7B-8134-28227C340E0C}" destId="{A5467D9B-B989-41B5-A2C3-0CD806BFBBF4}" srcOrd="0" destOrd="0" presId="urn:microsoft.com/office/officeart/2005/8/layout/orgChart1"/>
    <dgm:cxn modelId="{E9AE9D95-DCD1-EF45-9EFF-13D3338805D7}" type="presParOf" srcId="{E91FEBB3-84F1-4D7B-8134-28227C340E0C}" destId="{32ECFA6C-6777-4B84-A6C8-6615F5A21BB8}" srcOrd="1" destOrd="0" presId="urn:microsoft.com/office/officeart/2005/8/layout/orgChart1"/>
    <dgm:cxn modelId="{1B477E6C-7AF7-5844-92FF-A16BB784A829}" type="presParOf" srcId="{CD15F8B8-1DEE-444D-8E25-26AA2685603D}" destId="{6A3A6D7E-BE5A-4069-8200-6E6D731F9982}" srcOrd="1" destOrd="0" presId="urn:microsoft.com/office/officeart/2005/8/layout/orgChart1"/>
    <dgm:cxn modelId="{53A711E0-5F4A-1F48-9EEC-ADEEB54F4504}" type="presParOf" srcId="{CD15F8B8-1DEE-444D-8E25-26AA2685603D}" destId="{B3CF086B-AF61-48CB-BF7A-3DE5B528B85B}" srcOrd="2" destOrd="0" presId="urn:microsoft.com/office/officeart/2005/8/layout/orgChart1"/>
    <dgm:cxn modelId="{4B5147A8-64DA-4140-AC53-42A1C4E71A03}" type="presParOf" srcId="{9E0AA99E-F159-4713-B356-07F89D7D5A53}" destId="{AEC8F759-3663-B94C-BD6A-5E34904C0D6D}" srcOrd="12" destOrd="0" presId="urn:microsoft.com/office/officeart/2005/8/layout/orgChart1"/>
    <dgm:cxn modelId="{F671DFE8-26EB-2D46-9B9C-42FDD69AF552}" type="presParOf" srcId="{9E0AA99E-F159-4713-B356-07F89D7D5A53}" destId="{91BF2987-1194-584C-AB07-06D3BEC7130D}" srcOrd="13" destOrd="0" presId="urn:microsoft.com/office/officeart/2005/8/layout/orgChart1"/>
    <dgm:cxn modelId="{E470A01F-B132-8F41-9CC6-D954F3E0B2F2}" type="presParOf" srcId="{91BF2987-1194-584C-AB07-06D3BEC7130D}" destId="{BC2F9169-5D3E-A742-BC1C-2DB612CAA787}" srcOrd="0" destOrd="0" presId="urn:microsoft.com/office/officeart/2005/8/layout/orgChart1"/>
    <dgm:cxn modelId="{0E4C980F-2E9B-0147-B33A-B6D1A26914E9}" type="presParOf" srcId="{BC2F9169-5D3E-A742-BC1C-2DB612CAA787}" destId="{B6258BB9-0718-E443-9D2B-9F38BF618F0C}" srcOrd="0" destOrd="0" presId="urn:microsoft.com/office/officeart/2005/8/layout/orgChart1"/>
    <dgm:cxn modelId="{A33724A3-26F0-A14F-AA72-4AD73F6B67CB}" type="presParOf" srcId="{BC2F9169-5D3E-A742-BC1C-2DB612CAA787}" destId="{F2AD2862-03B7-C541-B8BB-2BC0EBE2B9B2}" srcOrd="1" destOrd="0" presId="urn:microsoft.com/office/officeart/2005/8/layout/orgChart1"/>
    <dgm:cxn modelId="{25780396-D211-F649-AEF4-BD533D250812}" type="presParOf" srcId="{91BF2987-1194-584C-AB07-06D3BEC7130D}" destId="{DF3C99F0-BEDF-9C41-A206-C53C8942B354}" srcOrd="1" destOrd="0" presId="urn:microsoft.com/office/officeart/2005/8/layout/orgChart1"/>
    <dgm:cxn modelId="{E8E48C44-C598-204C-90A0-960315665EFF}" type="presParOf" srcId="{91BF2987-1194-584C-AB07-06D3BEC7130D}" destId="{45FDF829-9483-914C-822E-DFDF96A05C6A}" srcOrd="2" destOrd="0" presId="urn:microsoft.com/office/officeart/2005/8/layout/orgChart1"/>
    <dgm:cxn modelId="{81AC37C3-BF99-9F41-8192-C87677FF3740}" type="presParOf" srcId="{4B2CB881-83EE-4B15-A5F1-E5AEA9AE0D7E}" destId="{20D1342C-9DC4-4C21-B434-48924DC6B1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F759-3663-B94C-BD6A-5E34904C0D6D}">
      <dsp:nvSpPr>
        <dsp:cNvPr id="0" name=""/>
        <dsp:cNvSpPr/>
      </dsp:nvSpPr>
      <dsp:spPr>
        <a:xfrm>
          <a:off x="4521683" y="410449"/>
          <a:ext cx="3691765" cy="19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4"/>
              </a:lnTo>
              <a:lnTo>
                <a:pt x="3691765" y="134604"/>
              </a:lnTo>
              <a:lnTo>
                <a:pt x="3691765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C2A66-1186-49FB-8934-91EBFA830A54}">
      <dsp:nvSpPr>
        <dsp:cNvPr id="0" name=""/>
        <dsp:cNvSpPr/>
      </dsp:nvSpPr>
      <dsp:spPr>
        <a:xfrm>
          <a:off x="4521683" y="410449"/>
          <a:ext cx="2820058" cy="19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4"/>
              </a:lnTo>
              <a:lnTo>
                <a:pt x="2820058" y="134604"/>
              </a:lnTo>
              <a:lnTo>
                <a:pt x="2820058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A1FAF-47AA-43B7-9826-8741E31FF679}">
      <dsp:nvSpPr>
        <dsp:cNvPr id="0" name=""/>
        <dsp:cNvSpPr/>
      </dsp:nvSpPr>
      <dsp:spPr>
        <a:xfrm>
          <a:off x="4521683" y="410449"/>
          <a:ext cx="1971000" cy="19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4"/>
              </a:lnTo>
              <a:lnTo>
                <a:pt x="1971000" y="134604"/>
              </a:lnTo>
              <a:lnTo>
                <a:pt x="1971000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F6AF3-66C3-B947-A4CC-9C6D56DCA335}">
      <dsp:nvSpPr>
        <dsp:cNvPr id="0" name=""/>
        <dsp:cNvSpPr/>
      </dsp:nvSpPr>
      <dsp:spPr>
        <a:xfrm>
          <a:off x="5179490" y="918229"/>
          <a:ext cx="105468" cy="10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378"/>
              </a:lnTo>
              <a:lnTo>
                <a:pt x="105468" y="1062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99F2-DC21-BC42-A2BC-12E5BBC4F072}">
      <dsp:nvSpPr>
        <dsp:cNvPr id="0" name=""/>
        <dsp:cNvSpPr/>
      </dsp:nvSpPr>
      <dsp:spPr>
        <a:xfrm>
          <a:off x="5179490" y="918229"/>
          <a:ext cx="105468" cy="62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280"/>
              </a:lnTo>
              <a:lnTo>
                <a:pt x="105468" y="628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FDD58-9629-B84A-806E-B2BC76CCDB78}">
      <dsp:nvSpPr>
        <dsp:cNvPr id="0" name=""/>
        <dsp:cNvSpPr/>
      </dsp:nvSpPr>
      <dsp:spPr>
        <a:xfrm>
          <a:off x="5179490" y="918229"/>
          <a:ext cx="105468" cy="234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61"/>
              </a:lnTo>
              <a:lnTo>
                <a:pt x="105468" y="2349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B5414-8486-4E20-BAE7-9881E1CE74B9}">
      <dsp:nvSpPr>
        <dsp:cNvPr id="0" name=""/>
        <dsp:cNvSpPr/>
      </dsp:nvSpPr>
      <dsp:spPr>
        <a:xfrm>
          <a:off x="4521683" y="410449"/>
          <a:ext cx="1013321" cy="19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4"/>
              </a:lnTo>
              <a:lnTo>
                <a:pt x="1013321" y="134604"/>
              </a:lnTo>
              <a:lnTo>
                <a:pt x="1013321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40959-E84F-4209-8ABC-20946BFCA6B8}">
      <dsp:nvSpPr>
        <dsp:cNvPr id="0" name=""/>
        <dsp:cNvSpPr/>
      </dsp:nvSpPr>
      <dsp:spPr>
        <a:xfrm>
          <a:off x="3965801" y="3975131"/>
          <a:ext cx="147313" cy="218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79"/>
              </a:lnTo>
              <a:lnTo>
                <a:pt x="147313" y="218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72F52-2413-4251-8573-8E2E54A2CE03}">
      <dsp:nvSpPr>
        <dsp:cNvPr id="0" name=""/>
        <dsp:cNvSpPr/>
      </dsp:nvSpPr>
      <dsp:spPr>
        <a:xfrm>
          <a:off x="3764787" y="918229"/>
          <a:ext cx="92265" cy="2913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078"/>
              </a:lnTo>
              <a:lnTo>
                <a:pt x="92265" y="29130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2BB2-9D1B-E54F-9F6F-6DB6BDE72AE3}">
      <dsp:nvSpPr>
        <dsp:cNvPr id="0" name=""/>
        <dsp:cNvSpPr/>
      </dsp:nvSpPr>
      <dsp:spPr>
        <a:xfrm>
          <a:off x="3764787" y="918229"/>
          <a:ext cx="92265" cy="255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12"/>
              </a:lnTo>
              <a:lnTo>
                <a:pt x="92265" y="2558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DF6CD-89D6-F844-B1C4-C93D73698002}">
      <dsp:nvSpPr>
        <dsp:cNvPr id="0" name=""/>
        <dsp:cNvSpPr/>
      </dsp:nvSpPr>
      <dsp:spPr>
        <a:xfrm>
          <a:off x="3994274" y="2932300"/>
          <a:ext cx="146258" cy="195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39"/>
              </a:lnTo>
              <a:lnTo>
                <a:pt x="146258" y="195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20F01-8A04-47C4-A4EE-0976FAD3C4E4}">
      <dsp:nvSpPr>
        <dsp:cNvPr id="0" name=""/>
        <dsp:cNvSpPr/>
      </dsp:nvSpPr>
      <dsp:spPr>
        <a:xfrm>
          <a:off x="3764787" y="918229"/>
          <a:ext cx="120738" cy="1873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487"/>
              </a:lnTo>
              <a:lnTo>
                <a:pt x="120738" y="18734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0F700-409B-944D-9F62-6BE2D55A32FD}">
      <dsp:nvSpPr>
        <dsp:cNvPr id="0" name=""/>
        <dsp:cNvSpPr/>
      </dsp:nvSpPr>
      <dsp:spPr>
        <a:xfrm>
          <a:off x="3764787" y="918229"/>
          <a:ext cx="120738" cy="153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734"/>
              </a:lnTo>
              <a:lnTo>
                <a:pt x="120738" y="1534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12E10-7E05-7048-AE71-460BFBDB0B19}">
      <dsp:nvSpPr>
        <dsp:cNvPr id="0" name=""/>
        <dsp:cNvSpPr/>
      </dsp:nvSpPr>
      <dsp:spPr>
        <a:xfrm>
          <a:off x="3764787" y="918229"/>
          <a:ext cx="120738" cy="118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326"/>
              </a:lnTo>
              <a:lnTo>
                <a:pt x="120738" y="11803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177DF-BFBB-F040-8ECC-2F07F2E015F0}">
      <dsp:nvSpPr>
        <dsp:cNvPr id="0" name=""/>
        <dsp:cNvSpPr/>
      </dsp:nvSpPr>
      <dsp:spPr>
        <a:xfrm>
          <a:off x="3764787" y="918229"/>
          <a:ext cx="121805" cy="83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239"/>
              </a:lnTo>
              <a:lnTo>
                <a:pt x="121805" y="8332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91B28-DBFD-534C-B87F-915359969E28}">
      <dsp:nvSpPr>
        <dsp:cNvPr id="0" name=""/>
        <dsp:cNvSpPr/>
      </dsp:nvSpPr>
      <dsp:spPr>
        <a:xfrm>
          <a:off x="3764787" y="918229"/>
          <a:ext cx="121805" cy="496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838"/>
              </a:lnTo>
              <a:lnTo>
                <a:pt x="121805" y="4968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F5A73-6A2C-4FE0-BF33-6A763A6654BD}">
      <dsp:nvSpPr>
        <dsp:cNvPr id="0" name=""/>
        <dsp:cNvSpPr/>
      </dsp:nvSpPr>
      <dsp:spPr>
        <a:xfrm>
          <a:off x="3764787" y="918229"/>
          <a:ext cx="123205" cy="177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96"/>
              </a:lnTo>
              <a:lnTo>
                <a:pt x="123205" y="177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4899A-D44B-4339-B826-856E4EB140F3}">
      <dsp:nvSpPr>
        <dsp:cNvPr id="0" name=""/>
        <dsp:cNvSpPr/>
      </dsp:nvSpPr>
      <dsp:spPr>
        <a:xfrm>
          <a:off x="4213952" y="410449"/>
          <a:ext cx="307730" cy="199370"/>
        </a:xfrm>
        <a:custGeom>
          <a:avLst/>
          <a:gdLst/>
          <a:ahLst/>
          <a:cxnLst/>
          <a:rect l="0" t="0" r="0" b="0"/>
          <a:pathLst>
            <a:path>
              <a:moveTo>
                <a:pt x="307730" y="0"/>
              </a:moveTo>
              <a:lnTo>
                <a:pt x="307730" y="134604"/>
              </a:lnTo>
              <a:lnTo>
                <a:pt x="0" y="134604"/>
              </a:lnTo>
              <a:lnTo>
                <a:pt x="0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6C6A6-D490-7645-922E-F42DFE7C73DD}">
      <dsp:nvSpPr>
        <dsp:cNvPr id="0" name=""/>
        <dsp:cNvSpPr/>
      </dsp:nvSpPr>
      <dsp:spPr>
        <a:xfrm>
          <a:off x="2260186" y="918226"/>
          <a:ext cx="126512" cy="199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282"/>
              </a:lnTo>
              <a:lnTo>
                <a:pt x="126512" y="1999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863FE-644D-4873-8048-7E0B2B493E14}">
      <dsp:nvSpPr>
        <dsp:cNvPr id="0" name=""/>
        <dsp:cNvSpPr/>
      </dsp:nvSpPr>
      <dsp:spPr>
        <a:xfrm>
          <a:off x="2260186" y="918226"/>
          <a:ext cx="133248" cy="1566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80"/>
              </a:lnTo>
              <a:lnTo>
                <a:pt x="133248" y="1566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6931E-9051-467D-8273-516C0FDE1D88}">
      <dsp:nvSpPr>
        <dsp:cNvPr id="0" name=""/>
        <dsp:cNvSpPr/>
      </dsp:nvSpPr>
      <dsp:spPr>
        <a:xfrm>
          <a:off x="2260186" y="918226"/>
          <a:ext cx="133248" cy="113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481"/>
              </a:lnTo>
              <a:lnTo>
                <a:pt x="133248" y="11344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3A947-7892-4171-A1A1-4B100CB358DB}">
      <dsp:nvSpPr>
        <dsp:cNvPr id="0" name=""/>
        <dsp:cNvSpPr/>
      </dsp:nvSpPr>
      <dsp:spPr>
        <a:xfrm>
          <a:off x="2511334" y="1319658"/>
          <a:ext cx="142240" cy="23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61"/>
              </a:lnTo>
              <a:lnTo>
                <a:pt x="142240" y="234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F1A36-BC55-40AC-9CBF-A2299D236078}">
      <dsp:nvSpPr>
        <dsp:cNvPr id="0" name=""/>
        <dsp:cNvSpPr/>
      </dsp:nvSpPr>
      <dsp:spPr>
        <a:xfrm>
          <a:off x="2260186" y="918226"/>
          <a:ext cx="133248" cy="23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31"/>
              </a:lnTo>
              <a:lnTo>
                <a:pt x="133248" y="232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F26F-518E-4335-A7A1-1AE69F9E6282}">
      <dsp:nvSpPr>
        <dsp:cNvPr id="0" name=""/>
        <dsp:cNvSpPr/>
      </dsp:nvSpPr>
      <dsp:spPr>
        <a:xfrm>
          <a:off x="2673003" y="410449"/>
          <a:ext cx="1848679" cy="199366"/>
        </a:xfrm>
        <a:custGeom>
          <a:avLst/>
          <a:gdLst/>
          <a:ahLst/>
          <a:cxnLst/>
          <a:rect l="0" t="0" r="0" b="0"/>
          <a:pathLst>
            <a:path>
              <a:moveTo>
                <a:pt x="1848679" y="0"/>
              </a:moveTo>
              <a:lnTo>
                <a:pt x="1848679" y="134601"/>
              </a:lnTo>
              <a:lnTo>
                <a:pt x="0" y="134601"/>
              </a:lnTo>
              <a:lnTo>
                <a:pt x="0" y="199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10C9F-70BD-5E44-8AD7-90D43209166C}">
      <dsp:nvSpPr>
        <dsp:cNvPr id="0" name=""/>
        <dsp:cNvSpPr/>
      </dsp:nvSpPr>
      <dsp:spPr>
        <a:xfrm>
          <a:off x="877097" y="918229"/>
          <a:ext cx="91440" cy="2817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7758"/>
              </a:lnTo>
              <a:lnTo>
                <a:pt x="125723" y="2817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B86CB-E18C-4199-9D87-6872DE1A11DD}">
      <dsp:nvSpPr>
        <dsp:cNvPr id="0" name=""/>
        <dsp:cNvSpPr/>
      </dsp:nvSpPr>
      <dsp:spPr>
        <a:xfrm>
          <a:off x="1067406" y="3073962"/>
          <a:ext cx="91440" cy="253910"/>
        </a:xfrm>
        <a:custGeom>
          <a:avLst/>
          <a:gdLst/>
          <a:ahLst/>
          <a:cxnLst/>
          <a:rect l="0" t="0" r="0" b="0"/>
          <a:pathLst>
            <a:path>
              <a:moveTo>
                <a:pt x="48541" y="0"/>
              </a:moveTo>
              <a:lnTo>
                <a:pt x="45720" y="253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488F0-CFD7-454E-8C96-23B6A7C0A6F3}">
      <dsp:nvSpPr>
        <dsp:cNvPr id="0" name=""/>
        <dsp:cNvSpPr/>
      </dsp:nvSpPr>
      <dsp:spPr>
        <a:xfrm>
          <a:off x="877097" y="918229"/>
          <a:ext cx="91440" cy="200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1528"/>
              </a:lnTo>
              <a:lnTo>
                <a:pt x="129522" y="2001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CA19B-70E4-46E2-90C8-C0B49C2F944B}">
      <dsp:nvSpPr>
        <dsp:cNvPr id="0" name=""/>
        <dsp:cNvSpPr/>
      </dsp:nvSpPr>
      <dsp:spPr>
        <a:xfrm>
          <a:off x="877097" y="918229"/>
          <a:ext cx="91440" cy="1561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1637"/>
              </a:lnTo>
              <a:lnTo>
                <a:pt x="129522" y="1561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0BC5D-3461-4A09-8F07-9F54F7CC05FA}">
      <dsp:nvSpPr>
        <dsp:cNvPr id="0" name=""/>
        <dsp:cNvSpPr/>
      </dsp:nvSpPr>
      <dsp:spPr>
        <a:xfrm>
          <a:off x="1116656" y="1327726"/>
          <a:ext cx="94755" cy="702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954"/>
              </a:lnTo>
              <a:lnTo>
                <a:pt x="94755" y="702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6B0BE-B28F-4F2F-B8BF-5900B6570311}">
      <dsp:nvSpPr>
        <dsp:cNvPr id="0" name=""/>
        <dsp:cNvSpPr/>
      </dsp:nvSpPr>
      <dsp:spPr>
        <a:xfrm>
          <a:off x="1116656" y="1327726"/>
          <a:ext cx="94755" cy="27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26"/>
              </a:lnTo>
              <a:lnTo>
                <a:pt x="94755" y="270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47043-C611-40DF-A3DF-5E2D2F6C37CA}">
      <dsp:nvSpPr>
        <dsp:cNvPr id="0" name=""/>
        <dsp:cNvSpPr/>
      </dsp:nvSpPr>
      <dsp:spPr>
        <a:xfrm>
          <a:off x="877097" y="918229"/>
          <a:ext cx="91440" cy="239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624"/>
              </a:lnTo>
              <a:lnTo>
                <a:pt x="129522" y="239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DA16D-7F68-45DF-851C-F6869E49052A}">
      <dsp:nvSpPr>
        <dsp:cNvPr id="0" name=""/>
        <dsp:cNvSpPr/>
      </dsp:nvSpPr>
      <dsp:spPr>
        <a:xfrm>
          <a:off x="1331453" y="410449"/>
          <a:ext cx="3190229" cy="199370"/>
        </a:xfrm>
        <a:custGeom>
          <a:avLst/>
          <a:gdLst/>
          <a:ahLst/>
          <a:cxnLst/>
          <a:rect l="0" t="0" r="0" b="0"/>
          <a:pathLst>
            <a:path>
              <a:moveTo>
                <a:pt x="3190229" y="0"/>
              </a:moveTo>
              <a:lnTo>
                <a:pt x="3190229" y="134604"/>
              </a:lnTo>
              <a:lnTo>
                <a:pt x="0" y="134604"/>
              </a:lnTo>
              <a:lnTo>
                <a:pt x="0" y="199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84A07-14D8-412F-899B-19B2A051DCAE}">
      <dsp:nvSpPr>
        <dsp:cNvPr id="0" name=""/>
        <dsp:cNvSpPr/>
      </dsp:nvSpPr>
      <dsp:spPr>
        <a:xfrm>
          <a:off x="3854923" y="0"/>
          <a:ext cx="1333519" cy="410449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QIBA Steering Committee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Jackson / </a:t>
          </a:r>
          <a:r>
            <a:rPr kumimoji="0" lang="en-US" altLang="en-US" sz="8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Guimaraes</a:t>
          </a:r>
          <a:endParaRPr kumimoji="0" lang="en-US" altLang="en-US" sz="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3854923" y="0"/>
        <a:ext cx="1333519" cy="410449"/>
      </dsp:txXfrm>
    </dsp:sp>
    <dsp:sp modelId="{94AF7037-5835-4400-BFA5-6400D591B7CA}">
      <dsp:nvSpPr>
        <dsp:cNvPr id="0" name=""/>
        <dsp:cNvSpPr/>
      </dsp:nvSpPr>
      <dsp:spPr>
        <a:xfrm>
          <a:off x="820659" y="609819"/>
          <a:ext cx="1021587" cy="30840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CT Coordinating </a:t>
          </a:r>
          <a:r>
            <a:rPr kumimoji="0" lang="en-US" altLang="en-US" sz="7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Jarecha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Siegelman, Lynch</a:t>
          </a:r>
        </a:p>
      </dsp:txBody>
      <dsp:txXfrm>
        <a:off x="820659" y="609819"/>
        <a:ext cx="1021587" cy="308409"/>
      </dsp:txXfrm>
    </dsp:sp>
    <dsp:sp modelId="{2D13ACBD-198F-4678-9042-0249896CC8A0}">
      <dsp:nvSpPr>
        <dsp:cNvPr id="0" name=""/>
        <dsp:cNvSpPr/>
      </dsp:nvSpPr>
      <dsp:spPr>
        <a:xfrm>
          <a:off x="1006620" y="987982"/>
          <a:ext cx="1100361" cy="339743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CT Volumetry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Jarecha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Samei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Siegelman</a:t>
          </a:r>
          <a:endParaRPr kumimoji="0" lang="en-US" altLang="en-US" sz="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1006620" y="987982"/>
        <a:ext cx="1100361" cy="339743"/>
      </dsp:txXfrm>
    </dsp:sp>
    <dsp:sp modelId="{2E08A2D1-84F5-4BD5-BF48-CEAB54ACE44A}">
      <dsp:nvSpPr>
        <dsp:cNvPr id="0" name=""/>
        <dsp:cNvSpPr/>
      </dsp:nvSpPr>
      <dsp:spPr>
        <a:xfrm>
          <a:off x="1211412" y="1430892"/>
          <a:ext cx="924858" cy="33372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Volumetry Algorithm Challenge TF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 err="1">
              <a:solidFill>
                <a:schemeClr val="tx1"/>
              </a:solidFill>
              <a:latin typeface="+mn-lt"/>
            </a:rPr>
            <a:t>Athelogou</a:t>
          </a:r>
          <a:endParaRPr lang="en-US" sz="600" b="0" kern="1200" dirty="0">
            <a:solidFill>
              <a:schemeClr val="tx1"/>
            </a:solidFill>
            <a:latin typeface="+mn-lt"/>
          </a:endParaRPr>
        </a:p>
      </dsp:txBody>
      <dsp:txXfrm>
        <a:off x="1211412" y="1430892"/>
        <a:ext cx="924858" cy="333720"/>
      </dsp:txXfrm>
    </dsp:sp>
    <dsp:sp modelId="{529DFAE2-344A-4FE6-8B12-2AB74A3AD5EC}">
      <dsp:nvSpPr>
        <dsp:cNvPr id="0" name=""/>
        <dsp:cNvSpPr/>
      </dsp:nvSpPr>
      <dsp:spPr>
        <a:xfrm>
          <a:off x="1211412" y="1864725"/>
          <a:ext cx="924858" cy="33191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chemeClr val="tx1"/>
              </a:solidFill>
              <a:latin typeface="+mn-lt"/>
            </a:rPr>
            <a:t>QIBA/</a:t>
          </a:r>
          <a:r>
            <a:rPr lang="en-US" sz="600" b="1" kern="1200" dirty="0" err="1">
              <a:solidFill>
                <a:schemeClr val="tx1"/>
              </a:solidFill>
              <a:latin typeface="+mn-lt"/>
            </a:rPr>
            <a:t>fNIH</a:t>
          </a:r>
          <a:r>
            <a:rPr lang="en-US" sz="600" b="1" kern="1200" dirty="0">
              <a:solidFill>
                <a:schemeClr val="tx1"/>
              </a:solidFill>
              <a:latin typeface="+mn-lt"/>
            </a:rPr>
            <a:t> FDA Biomarker Qualification Partnership</a:t>
          </a:r>
        </a:p>
      </dsp:txBody>
      <dsp:txXfrm>
        <a:off x="1211412" y="1864725"/>
        <a:ext cx="924858" cy="331910"/>
      </dsp:txXfrm>
    </dsp:sp>
    <dsp:sp modelId="{623904FB-CB14-464C-B793-27C4EAA4E826}">
      <dsp:nvSpPr>
        <dsp:cNvPr id="0" name=""/>
        <dsp:cNvSpPr/>
      </dsp:nvSpPr>
      <dsp:spPr>
        <a:xfrm>
          <a:off x="1006620" y="2312092"/>
          <a:ext cx="1106307" cy="33554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Small Lung Nodule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Gierada, Mulshine, Armato</a:t>
          </a:r>
        </a:p>
      </dsp:txBody>
      <dsp:txXfrm>
        <a:off x="1006620" y="2312092"/>
        <a:ext cx="1106307" cy="335549"/>
      </dsp:txXfrm>
    </dsp:sp>
    <dsp:sp modelId="{3467B8AA-751F-48D0-BB28-316CBD7D94CA}">
      <dsp:nvSpPr>
        <dsp:cNvPr id="0" name=""/>
        <dsp:cNvSpPr/>
      </dsp:nvSpPr>
      <dsp:spPr>
        <a:xfrm>
          <a:off x="1006620" y="2765552"/>
          <a:ext cx="1093274" cy="30840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Lung Density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Lynch, Fain,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Fuld</a:t>
          </a:r>
          <a:endParaRPr kumimoji="0" lang="en-US" altLang="en-US" sz="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1006620" y="2765552"/>
        <a:ext cx="1093274" cy="308409"/>
      </dsp:txXfrm>
    </dsp:sp>
    <dsp:sp modelId="{FA266E17-A439-4F33-BF24-FA30CCE44B7E}">
      <dsp:nvSpPr>
        <dsp:cNvPr id="0" name=""/>
        <dsp:cNvSpPr/>
      </dsp:nvSpPr>
      <dsp:spPr>
        <a:xfrm>
          <a:off x="1113126" y="3173667"/>
          <a:ext cx="1039876" cy="30840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Airway Measurement TF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Fain</a:t>
          </a:r>
        </a:p>
      </dsp:txBody>
      <dsp:txXfrm>
        <a:off x="1113126" y="3173667"/>
        <a:ext cx="1039876" cy="308409"/>
      </dsp:txXfrm>
    </dsp:sp>
    <dsp:sp modelId="{7B323DA5-D5F8-934E-8059-82A2E25496C3}">
      <dsp:nvSpPr>
        <dsp:cNvPr id="0" name=""/>
        <dsp:cNvSpPr/>
      </dsp:nvSpPr>
      <dsp:spPr>
        <a:xfrm>
          <a:off x="1002821" y="3581783"/>
          <a:ext cx="1097376" cy="30840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CT Angiography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Buckler, Saba, </a:t>
          </a:r>
          <a:r>
            <a:rPr lang="en-US" sz="600" b="0" kern="1200" dirty="0" err="1">
              <a:solidFill>
                <a:schemeClr val="tx1"/>
              </a:solidFill>
              <a:latin typeface="+mn-lt"/>
            </a:rPr>
            <a:t>Schoepf</a:t>
          </a:r>
          <a:endParaRPr lang="en-US" sz="600" b="0" kern="1200" dirty="0">
            <a:solidFill>
              <a:schemeClr val="tx1"/>
            </a:solidFill>
            <a:latin typeface="+mn-lt"/>
          </a:endParaRPr>
        </a:p>
      </dsp:txBody>
      <dsp:txXfrm>
        <a:off x="1002821" y="3581783"/>
        <a:ext cx="1097376" cy="308409"/>
      </dsp:txXfrm>
    </dsp:sp>
    <dsp:sp modelId="{C25DB127-F704-43C0-AC36-A57CEC7F6BC4}">
      <dsp:nvSpPr>
        <dsp:cNvPr id="0" name=""/>
        <dsp:cNvSpPr/>
      </dsp:nvSpPr>
      <dsp:spPr>
        <a:xfrm>
          <a:off x="2156981" y="609816"/>
          <a:ext cx="1032042" cy="308409"/>
        </a:xfrm>
        <a:prstGeom prst="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NM Coordinating </a:t>
          </a:r>
          <a:r>
            <a:rPr kumimoji="0" lang="en-US" altLang="en-US" sz="7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Wahl, Mozley, Smith</a:t>
          </a:r>
        </a:p>
      </dsp:txBody>
      <dsp:txXfrm>
        <a:off x="2156981" y="609816"/>
        <a:ext cx="1032042" cy="308409"/>
      </dsp:txXfrm>
    </dsp:sp>
    <dsp:sp modelId="{0E72702C-E009-43C6-A90A-261882DFE81D}">
      <dsp:nvSpPr>
        <dsp:cNvPr id="0" name=""/>
        <dsp:cNvSpPr/>
      </dsp:nvSpPr>
      <dsp:spPr>
        <a:xfrm>
          <a:off x="2393434" y="982258"/>
          <a:ext cx="1179000" cy="337399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CC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FDG-PET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Sunderland,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Subramaniam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Wollenweber</a:t>
          </a:r>
          <a:endParaRPr kumimoji="0" lang="en-US" altLang="en-US" sz="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2393434" y="982258"/>
        <a:ext cx="1179000" cy="337399"/>
      </dsp:txXfrm>
    </dsp:sp>
    <dsp:sp modelId="{3EA49244-3354-44B4-B2D3-4864A01EA48E}">
      <dsp:nvSpPr>
        <dsp:cNvPr id="0" name=""/>
        <dsp:cNvSpPr/>
      </dsp:nvSpPr>
      <dsp:spPr>
        <a:xfrm>
          <a:off x="2653575" y="1387458"/>
          <a:ext cx="843580" cy="333720"/>
        </a:xfrm>
        <a:prstGeom prst="rect">
          <a:avLst/>
        </a:prstGeom>
        <a:solidFill>
          <a:srgbClr val="3030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chemeClr val="tx1"/>
              </a:solidFill>
              <a:latin typeface="+mn-lt"/>
            </a:rPr>
            <a:t>QIBA/</a:t>
          </a:r>
          <a:r>
            <a:rPr lang="en-US" sz="600" b="1" kern="1200" dirty="0" err="1">
              <a:solidFill>
                <a:schemeClr val="tx1"/>
              </a:solidFill>
              <a:latin typeface="+mn-lt"/>
            </a:rPr>
            <a:t>fNIH</a:t>
          </a:r>
          <a:r>
            <a:rPr lang="en-US" sz="600" b="1" kern="1200" dirty="0">
              <a:solidFill>
                <a:schemeClr val="tx1"/>
              </a:solidFill>
              <a:latin typeface="+mn-lt"/>
            </a:rPr>
            <a:t> FDA Biomarker Qualification Partnership</a:t>
          </a:r>
        </a:p>
      </dsp:txBody>
      <dsp:txXfrm>
        <a:off x="2653575" y="1387458"/>
        <a:ext cx="843580" cy="333720"/>
      </dsp:txXfrm>
    </dsp:sp>
    <dsp:sp modelId="{574017F0-C1B9-4BA6-84E5-829076032F2D}">
      <dsp:nvSpPr>
        <dsp:cNvPr id="0" name=""/>
        <dsp:cNvSpPr/>
      </dsp:nvSpPr>
      <dsp:spPr>
        <a:xfrm>
          <a:off x="2393434" y="1871322"/>
          <a:ext cx="1179000" cy="362769"/>
        </a:xfrm>
        <a:prstGeom prst="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PET-Amyloid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Smith, Minoshima, Matthews</a:t>
          </a:r>
        </a:p>
      </dsp:txBody>
      <dsp:txXfrm>
        <a:off x="2393434" y="1871322"/>
        <a:ext cx="1179000" cy="362769"/>
      </dsp:txXfrm>
    </dsp:sp>
    <dsp:sp modelId="{039E5CF9-1E3C-4523-A4CC-F473027C6F17}">
      <dsp:nvSpPr>
        <dsp:cNvPr id="0" name=""/>
        <dsp:cNvSpPr/>
      </dsp:nvSpPr>
      <dsp:spPr>
        <a:xfrm>
          <a:off x="2393434" y="2303721"/>
          <a:ext cx="1179000" cy="362769"/>
        </a:xfrm>
        <a:prstGeom prst="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Tc-99m Body: Oncology &amp; Immunology Biomarker </a:t>
          </a:r>
          <a:r>
            <a:rPr lang="en-US" sz="700" b="1" kern="1200" dirty="0" err="1">
              <a:solidFill>
                <a:schemeClr val="tx1"/>
              </a:solidFill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Dewaraja</a:t>
          </a:r>
          <a:r>
            <a:rPr kumimoji="0" 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Miyaoka</a:t>
          </a:r>
          <a:endParaRPr lang="en-US" sz="600" b="0" kern="1200" dirty="0">
            <a:solidFill>
              <a:schemeClr val="tx1"/>
            </a:solidFill>
          </a:endParaRPr>
        </a:p>
      </dsp:txBody>
      <dsp:txXfrm>
        <a:off x="2393434" y="2303721"/>
        <a:ext cx="1179000" cy="362769"/>
      </dsp:txXfrm>
    </dsp:sp>
    <dsp:sp modelId="{94090DC6-20DE-7244-85E6-D5962CC5287A}">
      <dsp:nvSpPr>
        <dsp:cNvPr id="0" name=""/>
        <dsp:cNvSpPr/>
      </dsp:nvSpPr>
      <dsp:spPr>
        <a:xfrm>
          <a:off x="2386699" y="2736124"/>
          <a:ext cx="1179000" cy="362769"/>
        </a:xfrm>
        <a:prstGeom prst="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 err="1">
              <a:solidFill>
                <a:schemeClr val="tx1"/>
              </a:solidFill>
            </a:rPr>
            <a:t>Ioflupane</a:t>
          </a:r>
          <a:r>
            <a:rPr lang="en-US" sz="700" b="1" kern="1200" dirty="0">
              <a:solidFill>
                <a:schemeClr val="tx1"/>
              </a:solidFill>
            </a:rPr>
            <a:t> / I-123 Brain / </a:t>
          </a:r>
          <a:r>
            <a:rPr lang="en-US" sz="700" b="1" kern="1200" dirty="0" err="1">
              <a:solidFill>
                <a:schemeClr val="tx1"/>
              </a:solidFill>
            </a:rPr>
            <a:t>Neuropsych</a:t>
          </a:r>
          <a:r>
            <a:rPr lang="en-US" sz="700" b="1" kern="1200" dirty="0">
              <a:solidFill>
                <a:schemeClr val="tx1"/>
              </a:solidFill>
            </a:rPr>
            <a:t> </a:t>
          </a:r>
          <a:r>
            <a:rPr lang="en-US" sz="700" b="1" kern="1200" dirty="0" err="1">
              <a:solidFill>
                <a:schemeClr val="tx1"/>
              </a:solidFill>
            </a:rPr>
            <a:t>Biomaker</a:t>
          </a:r>
          <a:r>
            <a:rPr lang="en-US" sz="700" b="1" kern="1200" dirty="0">
              <a:solidFill>
                <a:schemeClr val="tx1"/>
              </a:solidFill>
            </a:rPr>
            <a:t> </a:t>
          </a:r>
          <a:r>
            <a:rPr lang="en-US" sz="700" b="1" kern="1200" dirty="0" err="1">
              <a:solidFill>
                <a:schemeClr val="tx1"/>
              </a:solidFill>
            </a:rPr>
            <a:t>Cmte</a:t>
          </a:r>
          <a:endParaRPr lang="en-US" sz="700" b="1" kern="1200" dirty="0">
            <a:solidFill>
              <a:schemeClr val="tx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 err="1">
              <a:solidFill>
                <a:schemeClr val="tx1"/>
              </a:solidFill>
            </a:rPr>
            <a:t>Seibyl</a:t>
          </a:r>
          <a:r>
            <a:rPr lang="en-US" sz="600" b="0" kern="1200" dirty="0">
              <a:solidFill>
                <a:schemeClr val="tx1"/>
              </a:solidFill>
            </a:rPr>
            <a:t>, Dickson</a:t>
          </a:r>
        </a:p>
      </dsp:txBody>
      <dsp:txXfrm>
        <a:off x="2386699" y="2736124"/>
        <a:ext cx="1179000" cy="362769"/>
      </dsp:txXfrm>
    </dsp:sp>
    <dsp:sp modelId="{EBFCC801-497E-4FF6-AE18-CC3CFB0A9023}">
      <dsp:nvSpPr>
        <dsp:cNvPr id="0" name=""/>
        <dsp:cNvSpPr/>
      </dsp:nvSpPr>
      <dsp:spPr>
        <a:xfrm>
          <a:off x="3652496" y="609819"/>
          <a:ext cx="1122912" cy="30840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MR Coordinating </a:t>
          </a:r>
          <a:r>
            <a:rPr kumimoji="0" lang="en-US" altLang="en-US" sz="7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Rosen,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Zahlmann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Elsinger</a:t>
          </a:r>
          <a:endParaRPr kumimoji="0" lang="en-US" altLang="en-US" sz="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3652496" y="609819"/>
        <a:ext cx="1122912" cy="308409"/>
      </dsp:txXfrm>
    </dsp:sp>
    <dsp:sp modelId="{42F644C2-76A6-4C41-8B35-FB06AAB3AC84}">
      <dsp:nvSpPr>
        <dsp:cNvPr id="0" name=""/>
        <dsp:cNvSpPr/>
      </dsp:nvSpPr>
      <dsp:spPr>
        <a:xfrm>
          <a:off x="3887993" y="964392"/>
          <a:ext cx="1087482" cy="26286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DW-MRI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Boss, </a:t>
          </a:r>
          <a:r>
            <a:rPr lang="en-US" sz="600" b="0" kern="1200" dirty="0" err="1">
              <a:solidFill>
                <a:schemeClr val="tx1"/>
              </a:solidFill>
              <a:latin typeface="+mn-lt"/>
            </a:rPr>
            <a:t>Chenevert</a:t>
          </a:r>
          <a:endParaRPr lang="en-US" sz="600" b="0" kern="1200" dirty="0">
            <a:solidFill>
              <a:schemeClr val="tx1"/>
            </a:solidFill>
            <a:latin typeface="+mn-lt"/>
          </a:endParaRPr>
        </a:p>
      </dsp:txBody>
      <dsp:txXfrm>
        <a:off x="3887993" y="964392"/>
        <a:ext cx="1087482" cy="262866"/>
      </dsp:txXfrm>
    </dsp:sp>
    <dsp:sp modelId="{20628698-B49B-40FB-A0F9-3AA964DE4FAA}">
      <dsp:nvSpPr>
        <dsp:cNvPr id="0" name=""/>
        <dsp:cNvSpPr/>
      </dsp:nvSpPr>
      <dsp:spPr>
        <a:xfrm>
          <a:off x="3886593" y="1271244"/>
          <a:ext cx="1087482" cy="28764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DCE-MRI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Laue, Chung</a:t>
          </a:r>
        </a:p>
      </dsp:txBody>
      <dsp:txXfrm>
        <a:off x="3886593" y="1271244"/>
        <a:ext cx="1087482" cy="287647"/>
      </dsp:txXfrm>
    </dsp:sp>
    <dsp:sp modelId="{4BB30277-83E3-4034-853A-CC3DBD774FCA}">
      <dsp:nvSpPr>
        <dsp:cNvPr id="0" name=""/>
        <dsp:cNvSpPr/>
      </dsp:nvSpPr>
      <dsp:spPr>
        <a:xfrm>
          <a:off x="3886593" y="1607644"/>
          <a:ext cx="1087482" cy="28764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DSC-MRI 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endParaRPr lang="en-US" sz="7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Erickson, Wu</a:t>
          </a:r>
        </a:p>
      </dsp:txBody>
      <dsp:txXfrm>
        <a:off x="3886593" y="1607644"/>
        <a:ext cx="1087482" cy="287647"/>
      </dsp:txXfrm>
    </dsp:sp>
    <dsp:sp modelId="{1257A389-C665-124F-BCAE-FBAD209D3C5A}">
      <dsp:nvSpPr>
        <dsp:cNvPr id="0" name=""/>
        <dsp:cNvSpPr/>
      </dsp:nvSpPr>
      <dsp:spPr>
        <a:xfrm>
          <a:off x="3885526" y="1944350"/>
          <a:ext cx="1087482" cy="30840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ASL Biomarker </a:t>
          </a:r>
          <a:r>
            <a:rPr lang="en-US" sz="700" b="1" kern="1200" dirty="0" err="1">
              <a:solidFill>
                <a:schemeClr val="tx1"/>
              </a:solidFill>
              <a:latin typeface="+mn-lt"/>
            </a:rPr>
            <a:t>Cmte</a:t>
          </a:r>
          <a:r>
            <a:rPr lang="en-US" sz="700" b="1" kern="1200" dirty="0">
              <a:solidFill>
                <a:schemeClr val="tx1"/>
              </a:solidFill>
              <a:latin typeface="+mn-lt"/>
            </a:rPr>
            <a:t> (w/EIBALL)</a:t>
          </a:r>
          <a:br>
            <a:rPr lang="en-US" sz="700" b="1" kern="1200" dirty="0">
              <a:solidFill>
                <a:schemeClr val="tx1"/>
              </a:solidFill>
              <a:latin typeface="+mn-lt"/>
            </a:rPr>
          </a:br>
          <a:r>
            <a:rPr lang="en-US" sz="600" b="0" kern="1200" dirty="0" err="1">
              <a:solidFill>
                <a:schemeClr val="tx1"/>
              </a:solidFill>
              <a:latin typeface="+mn-lt"/>
            </a:rPr>
            <a:t>Golay</a:t>
          </a:r>
          <a:r>
            <a:rPr lang="en-US" sz="600" b="0" kern="1200" dirty="0">
              <a:solidFill>
                <a:schemeClr val="tx1"/>
              </a:solidFill>
              <a:latin typeface="+mn-lt"/>
            </a:rPr>
            <a:t>, </a:t>
          </a:r>
          <a:r>
            <a:rPr lang="en-US" sz="600" b="0" kern="1200" dirty="0" err="1">
              <a:solidFill>
                <a:schemeClr val="tx1"/>
              </a:solidFill>
              <a:latin typeface="+mn-lt"/>
            </a:rPr>
            <a:t>Achten</a:t>
          </a:r>
          <a:r>
            <a:rPr lang="en-US" sz="600" b="0" kern="1200" dirty="0">
              <a:solidFill>
                <a:schemeClr val="tx1"/>
              </a:solidFill>
              <a:latin typeface="+mn-lt"/>
            </a:rPr>
            <a:t>, Guenther</a:t>
          </a:r>
        </a:p>
      </dsp:txBody>
      <dsp:txXfrm>
        <a:off x="3885526" y="1944350"/>
        <a:ext cx="1087482" cy="308409"/>
      </dsp:txXfrm>
    </dsp:sp>
    <dsp:sp modelId="{AEF6022D-4B1C-1A49-B7BF-2CB2BD325DE0}">
      <dsp:nvSpPr>
        <dsp:cNvPr id="0" name=""/>
        <dsp:cNvSpPr/>
      </dsp:nvSpPr>
      <dsp:spPr>
        <a:xfrm>
          <a:off x="3885526" y="2309140"/>
          <a:ext cx="1087482" cy="28764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/>
            <a:t>MSK Biomarker Cmte</a:t>
          </a:r>
          <a:br>
            <a:rPr lang="en-US" sz="600" b="0" kern="1200" dirty="0"/>
          </a:br>
          <a:r>
            <a:rPr lang="en-US" sz="600" b="0" kern="1200" dirty="0"/>
            <a:t>Link, Li</a:t>
          </a:r>
        </a:p>
      </dsp:txBody>
      <dsp:txXfrm>
        <a:off x="3885526" y="2309140"/>
        <a:ext cx="1087482" cy="287647"/>
      </dsp:txXfrm>
    </dsp:sp>
    <dsp:sp modelId="{6DBC4302-D301-4F0A-A3B8-FCFF9338C9D4}">
      <dsp:nvSpPr>
        <dsp:cNvPr id="0" name=""/>
        <dsp:cNvSpPr/>
      </dsp:nvSpPr>
      <dsp:spPr>
        <a:xfrm>
          <a:off x="3885526" y="2651132"/>
          <a:ext cx="1087482" cy="28116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+mn-lt"/>
            </a:rPr>
            <a:t>MRE Biomarker Cmte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+mn-lt"/>
            </a:rPr>
            <a:t>Cole, </a:t>
          </a:r>
          <a:r>
            <a:rPr lang="en-US" sz="600" b="0" kern="1200" dirty="0" err="1">
              <a:solidFill>
                <a:schemeClr val="tx1"/>
              </a:solidFill>
              <a:latin typeface="+mn-lt"/>
            </a:rPr>
            <a:t>Ehman</a:t>
          </a:r>
          <a:endParaRPr lang="en-US" sz="600" b="0" kern="1200" dirty="0"/>
        </a:p>
      </dsp:txBody>
      <dsp:txXfrm>
        <a:off x="3885526" y="2651132"/>
        <a:ext cx="1087482" cy="281167"/>
      </dsp:txXfrm>
    </dsp:sp>
    <dsp:sp modelId="{F4130B4C-646C-A54D-BC9F-3294F1659046}">
      <dsp:nvSpPr>
        <dsp:cNvPr id="0" name=""/>
        <dsp:cNvSpPr/>
      </dsp:nvSpPr>
      <dsp:spPr>
        <a:xfrm>
          <a:off x="4140532" y="2973735"/>
          <a:ext cx="816230" cy="30840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MRE Profile-Writing TF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Cole, </a:t>
          </a:r>
          <a:r>
            <a:rPr lang="en-US" sz="600" kern="1200" dirty="0" err="1"/>
            <a:t>Ehman</a:t>
          </a:r>
          <a:endParaRPr lang="en-US" sz="600" kern="1200" dirty="0"/>
        </a:p>
      </dsp:txBody>
      <dsp:txXfrm>
        <a:off x="4140532" y="2973735"/>
        <a:ext cx="816230" cy="308409"/>
      </dsp:txXfrm>
    </dsp:sp>
    <dsp:sp modelId="{F6042F32-EDF6-D246-AD8E-0A50A147EFB7}">
      <dsp:nvSpPr>
        <dsp:cNvPr id="0" name=""/>
        <dsp:cNvSpPr/>
      </dsp:nvSpPr>
      <dsp:spPr>
        <a:xfrm>
          <a:off x="3857053" y="3332717"/>
          <a:ext cx="1087482" cy="28764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/>
            <a:t>Proton Density Fat Fraction Biomarker </a:t>
          </a:r>
          <a:r>
            <a:rPr lang="en-US" sz="700" b="1" kern="1200" dirty="0" err="1"/>
            <a:t>Cmte</a:t>
          </a:r>
          <a:endParaRPr lang="en-US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/>
            <a:t>Reeder, </a:t>
          </a:r>
          <a:r>
            <a:rPr lang="en-US" sz="600" b="0" kern="1200" dirty="0" err="1"/>
            <a:t>Yokoo</a:t>
          </a:r>
          <a:endParaRPr lang="en-US" sz="600" b="0" kern="1200" dirty="0"/>
        </a:p>
      </dsp:txBody>
      <dsp:txXfrm>
        <a:off x="3857053" y="3332717"/>
        <a:ext cx="1087482" cy="287647"/>
      </dsp:txXfrm>
    </dsp:sp>
    <dsp:sp modelId="{667F3746-5F52-48B0-9165-50ACAFA2968F}">
      <dsp:nvSpPr>
        <dsp:cNvPr id="0" name=""/>
        <dsp:cNvSpPr/>
      </dsp:nvSpPr>
      <dsp:spPr>
        <a:xfrm>
          <a:off x="3857053" y="3687484"/>
          <a:ext cx="1087482" cy="28764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fMRI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Pillai, Mohamed,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Soltysik</a:t>
          </a:r>
          <a:endParaRPr kumimoji="0" lang="en-US" altLang="en-US" sz="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3857053" y="3687484"/>
        <a:ext cx="1087482" cy="287647"/>
      </dsp:txXfrm>
    </dsp:sp>
    <dsp:sp modelId="{1AE53D0F-7C1D-4E9E-A0D8-F5707B9058EC}">
      <dsp:nvSpPr>
        <dsp:cNvPr id="0" name=""/>
        <dsp:cNvSpPr/>
      </dsp:nvSpPr>
      <dsp:spPr>
        <a:xfrm>
          <a:off x="4113115" y="4060897"/>
          <a:ext cx="816230" cy="26462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fMRI Bias TF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Voyvodic</a:t>
          </a: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</a:t>
          </a:r>
        </a:p>
      </dsp:txBody>
      <dsp:txXfrm>
        <a:off x="4113115" y="4060897"/>
        <a:ext cx="816230" cy="264627"/>
      </dsp:txXfrm>
    </dsp:sp>
    <dsp:sp modelId="{7FA400BF-5B4E-4A47-B49E-19EEBC4C215F}">
      <dsp:nvSpPr>
        <dsp:cNvPr id="0" name=""/>
        <dsp:cNvSpPr/>
      </dsp:nvSpPr>
      <dsp:spPr>
        <a:xfrm>
          <a:off x="5090611" y="609819"/>
          <a:ext cx="888786" cy="30840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US Coordinating </a:t>
          </a:r>
          <a:r>
            <a:rPr kumimoji="0" lang="en-US" altLang="en-US" sz="7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Hall, </a:t>
          </a:r>
          <a:r>
            <a:rPr kumimoji="0" lang="en-US" altLang="en-US" sz="6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Garra</a:t>
          </a:r>
          <a:endParaRPr kumimoji="0" lang="en-US" altLang="en-US" sz="600" b="0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5090611" y="609819"/>
        <a:ext cx="888786" cy="308409"/>
      </dsp:txXfrm>
    </dsp:sp>
    <dsp:sp modelId="{90FC5622-4706-4254-A3CF-1C23EA9D6F3F}">
      <dsp:nvSpPr>
        <dsp:cNvPr id="0" name=""/>
        <dsp:cNvSpPr/>
      </dsp:nvSpPr>
      <dsp:spPr>
        <a:xfrm>
          <a:off x="5284958" y="984491"/>
          <a:ext cx="979903" cy="33739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US SWS Biomarker Cmte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Hall, Garra, Milkowski</a:t>
          </a:r>
        </a:p>
      </dsp:txBody>
      <dsp:txXfrm>
        <a:off x="5284958" y="984491"/>
        <a:ext cx="979903" cy="337399"/>
      </dsp:txXfrm>
    </dsp:sp>
    <dsp:sp modelId="{38D906F6-C89A-A34A-B1B2-708DB1E10433}">
      <dsp:nvSpPr>
        <dsp:cNvPr id="0" name=""/>
        <dsp:cNvSpPr/>
      </dsp:nvSpPr>
      <dsp:spPr>
        <a:xfrm>
          <a:off x="5284958" y="1365759"/>
          <a:ext cx="975943" cy="36150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US Volume Flow</a:t>
          </a:r>
          <a:r>
            <a:rPr lang="en-US" sz="700" b="0" kern="1200" dirty="0">
              <a:solidFill>
                <a:schemeClr val="tx1"/>
              </a:solidFill>
            </a:rPr>
            <a:t> </a:t>
          </a:r>
          <a:r>
            <a:rPr lang="en-US" sz="700" b="1" kern="1200" dirty="0">
              <a:solidFill>
                <a:schemeClr val="tx1"/>
              </a:solidFill>
            </a:rPr>
            <a:t>Biomarker </a:t>
          </a:r>
          <a:r>
            <a:rPr lang="en-US" sz="700" b="1" kern="1200" dirty="0" err="1">
              <a:solidFill>
                <a:schemeClr val="tx1"/>
              </a:solidFill>
            </a:rPr>
            <a:t>Cmte</a:t>
          </a:r>
          <a:br>
            <a:rPr lang="en-US" sz="600" b="0" kern="1200" dirty="0">
              <a:solidFill>
                <a:schemeClr val="tx1"/>
              </a:solidFill>
            </a:rPr>
          </a:br>
          <a:r>
            <a:rPr lang="en-US" sz="600" b="0" kern="1200" dirty="0">
              <a:solidFill>
                <a:schemeClr val="tx1"/>
              </a:solidFill>
            </a:rPr>
            <a:t>Fowlkes, </a:t>
          </a:r>
          <a:r>
            <a:rPr lang="en-US" sz="600" b="0" kern="1200" dirty="0" err="1">
              <a:solidFill>
                <a:schemeClr val="tx1"/>
              </a:solidFill>
            </a:rPr>
            <a:t>Kripfgans</a:t>
          </a:r>
          <a:r>
            <a:rPr lang="en-US" sz="600" b="0" kern="1200" dirty="0">
              <a:solidFill>
                <a:schemeClr val="tx1"/>
              </a:solidFill>
            </a:rPr>
            <a:t>, </a:t>
          </a:r>
          <a:r>
            <a:rPr lang="en-US" sz="600" b="0" kern="1200" dirty="0" err="1">
              <a:solidFill>
                <a:schemeClr val="tx1"/>
              </a:solidFill>
            </a:rPr>
            <a:t>Jago</a:t>
          </a:r>
          <a:endParaRPr lang="en-US" sz="600" b="0" kern="1200" dirty="0">
            <a:solidFill>
              <a:schemeClr val="tx1"/>
            </a:solidFill>
          </a:endParaRPr>
        </a:p>
      </dsp:txBody>
      <dsp:txXfrm>
        <a:off x="5284958" y="1365759"/>
        <a:ext cx="975943" cy="361502"/>
      </dsp:txXfrm>
    </dsp:sp>
    <dsp:sp modelId="{1DD76967-9F1B-0D4A-BE57-3FCD1495BBA6}">
      <dsp:nvSpPr>
        <dsp:cNvPr id="0" name=""/>
        <dsp:cNvSpPr/>
      </dsp:nvSpPr>
      <dsp:spPr>
        <a:xfrm>
          <a:off x="5284958" y="1799222"/>
          <a:ext cx="975943" cy="36276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Contrast-Enhanced US Biomarker Cmte</a:t>
          </a:r>
          <a:br>
            <a:rPr lang="en-US" sz="700" b="0" kern="1200" dirty="0">
              <a:solidFill>
                <a:schemeClr val="tx1"/>
              </a:solidFill>
            </a:rPr>
          </a:br>
          <a:r>
            <a:rPr lang="en-US" sz="600" b="0" kern="1200" dirty="0">
              <a:solidFill>
                <a:schemeClr val="tx1"/>
              </a:solidFill>
            </a:rPr>
            <a:t>Averkiou, Barr, </a:t>
          </a:r>
          <a:r>
            <a:rPr lang="en-US" sz="600" b="0" kern="1200" dirty="0" err="1">
              <a:solidFill>
                <a:schemeClr val="tx1"/>
              </a:solidFill>
            </a:rPr>
            <a:t>Erpelding</a:t>
          </a:r>
          <a:endParaRPr lang="en-US" sz="600" b="0" kern="1200" dirty="0">
            <a:solidFill>
              <a:schemeClr val="tx1"/>
            </a:solidFill>
          </a:endParaRPr>
        </a:p>
      </dsp:txBody>
      <dsp:txXfrm>
        <a:off x="5284958" y="1799222"/>
        <a:ext cx="975943" cy="362769"/>
      </dsp:txXfrm>
    </dsp:sp>
    <dsp:sp modelId="{C5C4366B-F5E3-4DE4-B23C-696640E5E907}">
      <dsp:nvSpPr>
        <dsp:cNvPr id="0" name=""/>
        <dsp:cNvSpPr/>
      </dsp:nvSpPr>
      <dsp:spPr>
        <a:xfrm>
          <a:off x="6140067" y="609819"/>
          <a:ext cx="705233" cy="308409"/>
        </a:xfrm>
        <a:prstGeom prst="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Process </a:t>
          </a:r>
          <a:r>
            <a:rPr kumimoji="0" lang="en-US" altLang="en-US" sz="7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Cmte</a:t>
          </a:r>
          <a:endParaRPr kumimoji="0" lang="en-US" altLang="en-US" sz="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O’Donnell, Sullivan</a:t>
          </a:r>
        </a:p>
      </dsp:txBody>
      <dsp:txXfrm>
        <a:off x="6140067" y="609819"/>
        <a:ext cx="705233" cy="308409"/>
      </dsp:txXfrm>
    </dsp:sp>
    <dsp:sp modelId="{A5467D9B-B989-41B5-A2C3-0CD806BFBBF4}">
      <dsp:nvSpPr>
        <dsp:cNvPr id="0" name=""/>
        <dsp:cNvSpPr/>
      </dsp:nvSpPr>
      <dsp:spPr>
        <a:xfrm>
          <a:off x="7001645" y="609819"/>
          <a:ext cx="680190" cy="308409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QIDW Oversight </a:t>
          </a:r>
          <a:r>
            <a:rPr lang="en-US" sz="700" b="1" kern="1200" dirty="0" err="1">
              <a:solidFill>
                <a:schemeClr val="tx1"/>
              </a:solidFill>
            </a:rPr>
            <a:t>Cmte</a:t>
          </a:r>
          <a:endParaRPr lang="en-US" sz="700" b="0" kern="1200" dirty="0">
            <a:solidFill>
              <a:schemeClr val="tx1"/>
            </a:solidFill>
          </a:endParaRP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600" b="0" kern="1200" dirty="0">
              <a:solidFill>
                <a:schemeClr val="tx1"/>
              </a:solidFill>
            </a:rPr>
            <a:t>Erickson</a:t>
          </a:r>
          <a:endParaRPr lang="en-US" sz="600" b="1" kern="1200" dirty="0">
            <a:solidFill>
              <a:schemeClr val="tx1"/>
            </a:solidFill>
          </a:endParaRPr>
        </a:p>
      </dsp:txBody>
      <dsp:txXfrm>
        <a:off x="7001645" y="609819"/>
        <a:ext cx="680190" cy="308409"/>
      </dsp:txXfrm>
    </dsp:sp>
    <dsp:sp modelId="{B6258BB9-0718-E443-9D2B-9F38BF618F0C}">
      <dsp:nvSpPr>
        <dsp:cNvPr id="0" name=""/>
        <dsp:cNvSpPr/>
      </dsp:nvSpPr>
      <dsp:spPr>
        <a:xfrm>
          <a:off x="7790446" y="609819"/>
          <a:ext cx="846004" cy="30840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b="1" kern="1200" dirty="0">
              <a:solidFill>
                <a:schemeClr val="tx1"/>
              </a:solidFill>
            </a:rPr>
            <a:t>Sustainability Task Force</a:t>
          </a:r>
          <a:br>
            <a:rPr lang="en-US" sz="600" b="1" kern="1200" dirty="0">
              <a:solidFill>
                <a:schemeClr val="tx1"/>
              </a:solidFill>
            </a:rPr>
          </a:br>
          <a:r>
            <a:rPr lang="en-US" sz="600" b="1" kern="1200" dirty="0">
              <a:solidFill>
                <a:schemeClr val="tx1"/>
              </a:solidFill>
            </a:rPr>
            <a:t>TBD</a:t>
          </a:r>
          <a:endParaRPr lang="en-US" sz="600" b="0" kern="1200" dirty="0">
            <a:solidFill>
              <a:schemeClr val="tx1"/>
            </a:solidFill>
          </a:endParaRPr>
        </a:p>
      </dsp:txBody>
      <dsp:txXfrm>
        <a:off x="7790446" y="609819"/>
        <a:ext cx="846004" cy="30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657600" y="304800"/>
            <a:ext cx="3170238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6" tIns="48008" rIns="96016" bIns="48008" numCol="1" anchor="t" anchorCtr="0" compatLnSpc="1">
            <a:prstTxWarp prst="textNoShape">
              <a:avLst/>
            </a:prstTxWarp>
          </a:bodyPr>
          <a:lstStyle>
            <a:lvl1pPr algn="r" defTabSz="960438">
              <a:buFontTx/>
              <a:buNone/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48000" y="8840788"/>
            <a:ext cx="3170238" cy="474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6" tIns="48008" rIns="96016" bIns="48008" numCol="1" anchor="b" anchorCtr="0" compatLnSpc="1">
            <a:prstTxWarp prst="textNoShape">
              <a:avLst/>
            </a:prstTxWarp>
          </a:bodyPr>
          <a:lstStyle>
            <a:lvl1pPr defTabSz="960438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6C0F2E-19D1-2E46-AE0A-C3F6D5C88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5656" tIns="51901" rIns="105656" bIns="51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2313"/>
            <a:ext cx="6392863" cy="359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4252194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7963" y="957263"/>
            <a:ext cx="8475663" cy="476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4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0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2313"/>
            <a:ext cx="6392863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/>
          <a:lstStyle/>
          <a:p>
            <a:fld id="{55634CDD-952B-FF4D-BEBB-FC06AD5F8AE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6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2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phantoms (N=5):</a:t>
            </a:r>
            <a:r>
              <a:rPr lang="en-US" baseline="0" dirty="0"/>
              <a:t>  Conformance assessment and ongoing QC for acquisition devices</a:t>
            </a:r>
          </a:p>
          <a:p>
            <a:r>
              <a:rPr lang="en-US" baseline="0"/>
              <a:t>DROs (N=7): </a:t>
            </a:r>
            <a:r>
              <a:rPr lang="en-US" baseline="0" dirty="0"/>
              <a:t>Conformance assessment and ongoing QC for analysis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478327-2F0E-4448-9E1C-45B0C186FAF4}" type="datetime1">
              <a:rPr lang="en-US" altLang="en-US" smtClean="0"/>
              <a:pPr/>
              <a:t>6/11/19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34CDD-952B-FF4D-BEBB-FC06AD5F8AE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1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phantoms (N=5):</a:t>
            </a:r>
            <a:r>
              <a:rPr lang="en-US" baseline="0" dirty="0"/>
              <a:t>  Conformance assessment and ongoing QC for acquisition devices</a:t>
            </a:r>
          </a:p>
          <a:p>
            <a:r>
              <a:rPr lang="en-US" baseline="0"/>
              <a:t>DROs (N=7): </a:t>
            </a:r>
            <a:r>
              <a:rPr lang="en-US" baseline="0" dirty="0"/>
              <a:t>Conformance assessment and ongoing QC for analysis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478327-2F0E-4448-9E1C-45B0C186FAF4}" type="datetime1">
              <a:rPr lang="en-US" altLang="en-US" smtClean="0"/>
              <a:pPr/>
              <a:t>6/11/19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34CDD-952B-FF4D-BEBB-FC06AD5F8AE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4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2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7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3" name="Rectangle 2055"/>
          <p:cNvSpPr>
            <a:spLocks noGrp="1" noChangeArrowheads="1"/>
          </p:cNvSpPr>
          <p:nvPr>
            <p:ph type="ctrTitle" sz="quarter"/>
          </p:nvPr>
        </p:nvSpPr>
        <p:spPr>
          <a:xfrm>
            <a:off x="684393" y="400050"/>
            <a:ext cx="7775222" cy="857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4504" name="Rectangle 20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4505" name="Rectangle 205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4506" name="Rectangle 20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5615" y="47434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4507" name="Rectangle 20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3825C3-0FC1-3048-9D1C-63B0C3F776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4512" name="AutoShape 2064"/>
          <p:cNvSpPr>
            <a:spLocks noChangeArrowheads="1"/>
          </p:cNvSpPr>
          <p:nvPr/>
        </p:nvSpPr>
        <p:spPr bwMode="invGray">
          <a:xfrm>
            <a:off x="338667" y="2027635"/>
            <a:ext cx="6632222" cy="4167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4516" name="Group 2068"/>
          <p:cNvGrpSpPr>
            <a:grpSpLocks/>
          </p:cNvGrpSpPr>
          <p:nvPr userDrawn="1"/>
        </p:nvGrpSpPr>
        <p:grpSpPr bwMode="auto">
          <a:xfrm>
            <a:off x="6958192" y="1828800"/>
            <a:ext cx="1745544" cy="400050"/>
            <a:chOff x="4931" y="1536"/>
            <a:chExt cx="1237" cy="336"/>
          </a:xfrm>
        </p:grpSpPr>
        <p:sp>
          <p:nvSpPr>
            <p:cNvPr id="234514" name="Freeform 2066"/>
            <p:cNvSpPr>
              <a:spLocks/>
            </p:cNvSpPr>
            <p:nvPr/>
          </p:nvSpPr>
          <p:spPr bwMode="auto">
            <a:xfrm>
              <a:off x="4980" y="1536"/>
              <a:ext cx="1188" cy="336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21" y="76"/>
                </a:cxn>
                <a:cxn ang="0">
                  <a:pos x="36" y="134"/>
                </a:cxn>
                <a:cxn ang="0">
                  <a:pos x="50" y="138"/>
                </a:cxn>
                <a:cxn ang="0">
                  <a:pos x="64" y="93"/>
                </a:cxn>
                <a:cxn ang="0">
                  <a:pos x="80" y="44"/>
                </a:cxn>
                <a:cxn ang="0">
                  <a:pos x="94" y="34"/>
                </a:cxn>
                <a:cxn ang="0">
                  <a:pos x="108" y="65"/>
                </a:cxn>
                <a:cxn ang="0">
                  <a:pos x="122" y="106"/>
                </a:cxn>
                <a:cxn ang="0">
                  <a:pos x="137" y="118"/>
                </a:cxn>
                <a:cxn ang="0">
                  <a:pos x="151" y="97"/>
                </a:cxn>
                <a:cxn ang="0">
                  <a:pos x="165" y="65"/>
                </a:cxn>
                <a:cxn ang="0">
                  <a:pos x="180" y="51"/>
                </a:cxn>
                <a:cxn ang="0">
                  <a:pos x="194" y="64"/>
                </a:cxn>
                <a:cxn ang="0">
                  <a:pos x="208" y="90"/>
                </a:cxn>
                <a:cxn ang="0">
                  <a:pos x="222" y="104"/>
                </a:cxn>
                <a:cxn ang="0">
                  <a:pos x="237" y="96"/>
                </a:cxn>
                <a:cxn ang="0">
                  <a:pos x="251" y="76"/>
                </a:cxn>
                <a:cxn ang="0">
                  <a:pos x="265" y="63"/>
                </a:cxn>
                <a:cxn ang="0">
                  <a:pos x="279" y="67"/>
                </a:cxn>
                <a:cxn ang="0">
                  <a:pos x="295" y="82"/>
                </a:cxn>
                <a:cxn ang="0">
                  <a:pos x="309" y="93"/>
                </a:cxn>
                <a:cxn ang="0">
                  <a:pos x="323" y="92"/>
                </a:cxn>
                <a:cxn ang="0">
                  <a:pos x="338" y="82"/>
                </a:cxn>
                <a:cxn ang="0">
                  <a:pos x="352" y="71"/>
                </a:cxn>
                <a:cxn ang="0">
                  <a:pos x="366" y="71"/>
                </a:cxn>
                <a:cxn ang="0">
                  <a:pos x="380" y="79"/>
                </a:cxn>
                <a:cxn ang="0">
                  <a:pos x="395" y="87"/>
                </a:cxn>
                <a:cxn ang="0">
                  <a:pos x="409" y="88"/>
                </a:cxn>
                <a:cxn ang="0">
                  <a:pos x="423" y="83"/>
                </a:cxn>
                <a:cxn ang="0">
                  <a:pos x="437" y="76"/>
                </a:cxn>
                <a:cxn ang="0">
                  <a:pos x="453" y="74"/>
                </a:cxn>
                <a:cxn ang="0">
                  <a:pos x="467" y="78"/>
                </a:cxn>
                <a:cxn ang="0">
                  <a:pos x="481" y="84"/>
                </a:cxn>
                <a:cxn ang="0">
                  <a:pos x="496" y="86"/>
                </a:cxn>
                <a:cxn ang="0">
                  <a:pos x="510" y="84"/>
                </a:cxn>
                <a:cxn ang="0">
                  <a:pos x="524" y="79"/>
                </a:cxn>
                <a:cxn ang="0">
                  <a:pos x="538" y="77"/>
                </a:cxn>
                <a:cxn ang="0">
                  <a:pos x="553" y="78"/>
                </a:cxn>
                <a:cxn ang="0">
                  <a:pos x="567" y="82"/>
                </a:cxn>
                <a:cxn ang="0">
                  <a:pos x="581" y="84"/>
                </a:cxn>
                <a:cxn ang="0">
                  <a:pos x="596" y="83"/>
                </a:cxn>
                <a:cxn ang="0">
                  <a:pos x="610" y="81"/>
                </a:cxn>
                <a:cxn ang="0">
                  <a:pos x="624" y="79"/>
                </a:cxn>
                <a:cxn ang="0">
                  <a:pos x="638" y="79"/>
                </a:cxn>
                <a:cxn ang="0">
                  <a:pos x="654" y="81"/>
                </a:cxn>
                <a:cxn ang="0">
                  <a:pos x="668" y="82"/>
                </a:cxn>
                <a:cxn ang="0">
                  <a:pos x="682" y="82"/>
                </a:cxn>
                <a:cxn ang="0">
                  <a:pos x="697" y="81"/>
                </a:cxn>
                <a:cxn ang="0">
                  <a:pos x="711" y="79"/>
                </a:cxn>
              </a:cxnLst>
              <a:rect l="0" t="0" r="r" b="b"/>
              <a:pathLst>
                <a:path w="719" h="145">
                  <a:moveTo>
                    <a:pt x="0" y="0"/>
                  </a:moveTo>
                  <a:lnTo>
                    <a:pt x="7" y="12"/>
                  </a:lnTo>
                  <a:lnTo>
                    <a:pt x="14" y="40"/>
                  </a:lnTo>
                  <a:lnTo>
                    <a:pt x="21" y="76"/>
                  </a:lnTo>
                  <a:lnTo>
                    <a:pt x="29" y="109"/>
                  </a:lnTo>
                  <a:lnTo>
                    <a:pt x="36" y="134"/>
                  </a:lnTo>
                  <a:lnTo>
                    <a:pt x="43" y="144"/>
                  </a:lnTo>
                  <a:lnTo>
                    <a:pt x="50" y="138"/>
                  </a:lnTo>
                  <a:lnTo>
                    <a:pt x="57" y="119"/>
                  </a:lnTo>
                  <a:lnTo>
                    <a:pt x="64" y="93"/>
                  </a:lnTo>
                  <a:lnTo>
                    <a:pt x="71" y="65"/>
                  </a:lnTo>
                  <a:lnTo>
                    <a:pt x="80" y="44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101" y="46"/>
                  </a:lnTo>
                  <a:lnTo>
                    <a:pt x="108" y="65"/>
                  </a:lnTo>
                  <a:lnTo>
                    <a:pt x="115" y="87"/>
                  </a:lnTo>
                  <a:lnTo>
                    <a:pt x="122" y="106"/>
                  </a:lnTo>
                  <a:lnTo>
                    <a:pt x="130" y="117"/>
                  </a:lnTo>
                  <a:lnTo>
                    <a:pt x="137" y="118"/>
                  </a:lnTo>
                  <a:lnTo>
                    <a:pt x="144" y="111"/>
                  </a:lnTo>
                  <a:lnTo>
                    <a:pt x="151" y="97"/>
                  </a:lnTo>
                  <a:lnTo>
                    <a:pt x="158" y="81"/>
                  </a:lnTo>
                  <a:lnTo>
                    <a:pt x="165" y="65"/>
                  </a:lnTo>
                  <a:lnTo>
                    <a:pt x="172" y="54"/>
                  </a:lnTo>
                  <a:lnTo>
                    <a:pt x="180" y="51"/>
                  </a:lnTo>
                  <a:lnTo>
                    <a:pt x="187" y="55"/>
                  </a:lnTo>
                  <a:lnTo>
                    <a:pt x="194" y="64"/>
                  </a:lnTo>
                  <a:lnTo>
                    <a:pt x="201" y="77"/>
                  </a:lnTo>
                  <a:lnTo>
                    <a:pt x="208" y="90"/>
                  </a:lnTo>
                  <a:lnTo>
                    <a:pt x="215" y="99"/>
                  </a:lnTo>
                  <a:lnTo>
                    <a:pt x="222" y="104"/>
                  </a:lnTo>
                  <a:lnTo>
                    <a:pt x="229" y="103"/>
                  </a:lnTo>
                  <a:lnTo>
                    <a:pt x="237" y="96"/>
                  </a:lnTo>
                  <a:lnTo>
                    <a:pt x="244" y="87"/>
                  </a:lnTo>
                  <a:lnTo>
                    <a:pt x="251" y="76"/>
                  </a:lnTo>
                  <a:lnTo>
                    <a:pt x="258" y="68"/>
                  </a:lnTo>
                  <a:lnTo>
                    <a:pt x="265" y="63"/>
                  </a:lnTo>
                  <a:lnTo>
                    <a:pt x="272" y="63"/>
                  </a:lnTo>
                  <a:lnTo>
                    <a:pt x="279" y="67"/>
                  </a:lnTo>
                  <a:lnTo>
                    <a:pt x="288" y="74"/>
                  </a:lnTo>
                  <a:lnTo>
                    <a:pt x="295" y="82"/>
                  </a:lnTo>
                  <a:lnTo>
                    <a:pt x="302" y="89"/>
                  </a:lnTo>
                  <a:lnTo>
                    <a:pt x="309" y="93"/>
                  </a:lnTo>
                  <a:lnTo>
                    <a:pt x="316" y="95"/>
                  </a:lnTo>
                  <a:lnTo>
                    <a:pt x="323" y="92"/>
                  </a:lnTo>
                  <a:lnTo>
                    <a:pt x="330" y="87"/>
                  </a:lnTo>
                  <a:lnTo>
                    <a:pt x="338" y="82"/>
                  </a:lnTo>
                  <a:lnTo>
                    <a:pt x="345" y="76"/>
                  </a:lnTo>
                  <a:lnTo>
                    <a:pt x="352" y="71"/>
                  </a:lnTo>
                  <a:lnTo>
                    <a:pt x="359" y="70"/>
                  </a:lnTo>
                  <a:lnTo>
                    <a:pt x="366" y="71"/>
                  </a:lnTo>
                  <a:lnTo>
                    <a:pt x="373" y="74"/>
                  </a:lnTo>
                  <a:lnTo>
                    <a:pt x="380" y="79"/>
                  </a:lnTo>
                  <a:lnTo>
                    <a:pt x="388" y="84"/>
                  </a:lnTo>
                  <a:lnTo>
                    <a:pt x="395" y="87"/>
                  </a:lnTo>
                  <a:lnTo>
                    <a:pt x="402" y="89"/>
                  </a:lnTo>
                  <a:lnTo>
                    <a:pt x="409" y="88"/>
                  </a:lnTo>
                  <a:lnTo>
                    <a:pt x="416" y="87"/>
                  </a:lnTo>
                  <a:lnTo>
                    <a:pt x="423" y="83"/>
                  </a:lnTo>
                  <a:lnTo>
                    <a:pt x="430" y="79"/>
                  </a:lnTo>
                  <a:lnTo>
                    <a:pt x="437" y="76"/>
                  </a:lnTo>
                  <a:lnTo>
                    <a:pt x="446" y="74"/>
                  </a:lnTo>
                  <a:lnTo>
                    <a:pt x="453" y="74"/>
                  </a:lnTo>
                  <a:lnTo>
                    <a:pt x="460" y="76"/>
                  </a:lnTo>
                  <a:lnTo>
                    <a:pt x="467" y="78"/>
                  </a:lnTo>
                  <a:lnTo>
                    <a:pt x="474" y="81"/>
                  </a:lnTo>
                  <a:lnTo>
                    <a:pt x="481" y="84"/>
                  </a:lnTo>
                  <a:lnTo>
                    <a:pt x="489" y="85"/>
                  </a:lnTo>
                  <a:lnTo>
                    <a:pt x="496" y="86"/>
                  </a:lnTo>
                  <a:lnTo>
                    <a:pt x="503" y="85"/>
                  </a:lnTo>
                  <a:lnTo>
                    <a:pt x="510" y="84"/>
                  </a:lnTo>
                  <a:lnTo>
                    <a:pt x="517" y="81"/>
                  </a:lnTo>
                  <a:lnTo>
                    <a:pt x="524" y="79"/>
                  </a:lnTo>
                  <a:lnTo>
                    <a:pt x="531" y="77"/>
                  </a:lnTo>
                  <a:lnTo>
                    <a:pt x="538" y="77"/>
                  </a:lnTo>
                  <a:lnTo>
                    <a:pt x="546" y="77"/>
                  </a:lnTo>
                  <a:lnTo>
                    <a:pt x="553" y="78"/>
                  </a:lnTo>
                  <a:lnTo>
                    <a:pt x="560" y="80"/>
                  </a:lnTo>
                  <a:lnTo>
                    <a:pt x="567" y="82"/>
                  </a:lnTo>
                  <a:lnTo>
                    <a:pt x="574" y="83"/>
                  </a:lnTo>
                  <a:lnTo>
                    <a:pt x="581" y="84"/>
                  </a:lnTo>
                  <a:lnTo>
                    <a:pt x="588" y="84"/>
                  </a:lnTo>
                  <a:lnTo>
                    <a:pt x="596" y="83"/>
                  </a:lnTo>
                  <a:lnTo>
                    <a:pt x="603" y="82"/>
                  </a:lnTo>
                  <a:lnTo>
                    <a:pt x="610" y="81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78"/>
                  </a:lnTo>
                  <a:lnTo>
                    <a:pt x="638" y="79"/>
                  </a:lnTo>
                  <a:lnTo>
                    <a:pt x="645" y="79"/>
                  </a:lnTo>
                  <a:lnTo>
                    <a:pt x="654" y="81"/>
                  </a:lnTo>
                  <a:lnTo>
                    <a:pt x="661" y="82"/>
                  </a:lnTo>
                  <a:lnTo>
                    <a:pt x="668" y="82"/>
                  </a:lnTo>
                  <a:lnTo>
                    <a:pt x="675" y="82"/>
                  </a:lnTo>
                  <a:lnTo>
                    <a:pt x="682" y="82"/>
                  </a:lnTo>
                  <a:lnTo>
                    <a:pt x="689" y="82"/>
                  </a:lnTo>
                  <a:lnTo>
                    <a:pt x="697" y="81"/>
                  </a:lnTo>
                  <a:lnTo>
                    <a:pt x="703" y="80"/>
                  </a:lnTo>
                  <a:lnTo>
                    <a:pt x="711" y="79"/>
                  </a:lnTo>
                  <a:lnTo>
                    <a:pt x="718" y="79"/>
                  </a:lnTo>
                </a:path>
              </a:pathLst>
            </a:custGeom>
            <a:noFill/>
            <a:ln w="28575" cap="rnd" cmpd="sng">
              <a:solidFill>
                <a:srgbClr val="FDB35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15" name="Line 2067"/>
            <p:cNvSpPr>
              <a:spLocks noChangeShapeType="1"/>
            </p:cNvSpPr>
            <p:nvPr/>
          </p:nvSpPr>
          <p:spPr bwMode="auto">
            <a:xfrm flipH="1">
              <a:off x="4931" y="1536"/>
              <a:ext cx="42" cy="192"/>
            </a:xfrm>
            <a:prstGeom prst="line">
              <a:avLst/>
            </a:prstGeom>
            <a:noFill/>
            <a:ln w="28575">
              <a:solidFill>
                <a:srgbClr val="FDB35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41A8FA-AB5A-B94F-8740-9B3C0C7CA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569" y="215507"/>
            <a:ext cx="2129366" cy="45279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644" y="215507"/>
            <a:ext cx="6255456" cy="45279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E9D0D01-5E3D-0540-A8BF-67F64423C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713" y="215504"/>
            <a:ext cx="7775222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657" y="1200150"/>
            <a:ext cx="4158545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656" y="1200150"/>
            <a:ext cx="4158544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392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615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4615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E06A0A8-CCB8-9240-A22F-E1900781B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713" y="215504"/>
            <a:ext cx="7775222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645" y="1200150"/>
            <a:ext cx="8452556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45" y="3028950"/>
            <a:ext cx="8452556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392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615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4615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32A7FFF-72D7-3543-B045-195EBB5D1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713" y="215504"/>
            <a:ext cx="7775222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6657" y="1200150"/>
            <a:ext cx="4158545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656" y="1200150"/>
            <a:ext cx="4158544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4392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5615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4615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A2C456C-AC06-D948-9C32-679C095B9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4F1FC1-2848-5D40-8EF2-91CC7FFA3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6D6B91D-375A-6940-AB89-5380681B1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657" y="1200150"/>
            <a:ext cx="4158545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656" y="1200150"/>
            <a:ext cx="4158544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EE48136-1DC7-B54B-894C-F0742FDA6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185EF4E-11E3-0249-BD0A-B62219A17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944219F-90D2-244F-8726-4642C7CF2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4EEB9E-DA52-1341-85CC-C8DA79642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489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7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581A616-DC36-CB47-9632-321125149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222" y="4629150"/>
            <a:ext cx="2892778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CEF9EF-772D-EB4B-8983-8CE6B396B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31713" y="171450"/>
            <a:ext cx="777522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34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6645" y="1200150"/>
            <a:ext cx="8452556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392" y="474345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15" name="Picture 3" descr="G:\DOSA PROGRAMS\BIOMARKERS\QIBA\QIBA Graphic and Logo\QIBA Logo with New RSNA Logo\QIBA_logo_600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14850"/>
            <a:ext cx="1139024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078"/>
          <p:cNvSpPr>
            <a:spLocks noChangeShapeType="1"/>
          </p:cNvSpPr>
          <p:nvPr userDrawn="1"/>
        </p:nvSpPr>
        <p:spPr bwMode="auto">
          <a:xfrm flipV="1">
            <a:off x="386645" y="868680"/>
            <a:ext cx="8452556" cy="266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lvl1pPr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3.tif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83FA-A6AD-D243-AE6C-5E4FEEDD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635A-D095-E44D-87AF-89DD6B4A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45" y="1047750"/>
            <a:ext cx="8452556" cy="3543300"/>
          </a:xfrm>
        </p:spPr>
        <p:txBody>
          <a:bodyPr/>
          <a:lstStyle/>
          <a:p>
            <a:r>
              <a:rPr lang="en-US" dirty="0"/>
              <a:t>Welcome and Current Status</a:t>
            </a:r>
          </a:p>
          <a:p>
            <a:pPr lvl="1"/>
            <a:r>
              <a:rPr lang="en-US" sz="2000" dirty="0"/>
              <a:t>Welcome to New SC Members</a:t>
            </a:r>
          </a:p>
          <a:p>
            <a:pPr lvl="1"/>
            <a:r>
              <a:rPr lang="en-US" sz="2000" dirty="0"/>
              <a:t>Conflict of Interest Disclosures</a:t>
            </a:r>
          </a:p>
          <a:p>
            <a:pPr lvl="1"/>
            <a:r>
              <a:rPr lang="en-US" sz="2000" dirty="0"/>
              <a:t>Review and Approval of the 5/23/2019 SC </a:t>
            </a:r>
            <a:r>
              <a:rPr lang="en-US" sz="2000" dirty="0" err="1"/>
              <a:t>tcon</a:t>
            </a:r>
            <a:r>
              <a:rPr lang="en-US" sz="2000" dirty="0"/>
              <a:t> summary</a:t>
            </a:r>
          </a:p>
          <a:p>
            <a:pPr lvl="1"/>
            <a:r>
              <a:rPr lang="en-US" sz="2000" dirty="0"/>
              <a:t>QIBA Organization Char</a:t>
            </a:r>
            <a:r>
              <a:rPr lang="en-US" dirty="0"/>
              <a:t>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QIBA Phantoms &amp;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8695"/>
            <a:ext cx="8458200" cy="2040255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US" u="sng" dirty="0">
                <a:solidFill>
                  <a:schemeClr val="tx1"/>
                </a:solidFill>
              </a:rPr>
              <a:t>Datasets on QIDW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qidw.rsna.org</a:t>
            </a:r>
            <a:r>
              <a:rPr lang="en-US" sz="2000" dirty="0"/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DROs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Example physical phantom test data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Software for analyses of DRO and physical phantom data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Conformance testing datasets for select Profiles, </a:t>
            </a:r>
            <a:r>
              <a:rPr lang="en-US" sz="1600" i="1" dirty="0"/>
              <a:t>e.g</a:t>
            </a:r>
            <a:r>
              <a:rPr lang="en-US" sz="1600" dirty="0"/>
              <a:t>., CT </a:t>
            </a:r>
            <a:r>
              <a:rPr lang="en-US" sz="1600" dirty="0" err="1"/>
              <a:t>Volumetry</a:t>
            </a:r>
            <a:r>
              <a:rPr lang="en-US" sz="1600" dirty="0"/>
              <a:t> for Advanced Disease</a:t>
            </a:r>
          </a:p>
          <a:p>
            <a:pPr lvl="1">
              <a:spcBef>
                <a:spcPts val="1350"/>
              </a:spcBef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14088"/>
            <a:ext cx="576072" cy="572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30D07-78CD-2D4C-8285-402B29219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867" b="19527"/>
          <a:stretch/>
        </p:blipFill>
        <p:spPr>
          <a:xfrm>
            <a:off x="152400" y="2744973"/>
            <a:ext cx="4085701" cy="2341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DA8EA-ED6A-A54D-A53C-F8BBD7A1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99" y="3319973"/>
            <a:ext cx="4572000" cy="11835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F6EBD5-0217-9D48-B80C-38A2F81600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514600" y="3714750"/>
            <a:ext cx="1993899" cy="196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C9C0C7-BFF4-DB4B-9A0D-C7894CADB526}"/>
              </a:ext>
            </a:extLst>
          </p:cNvPr>
          <p:cNvSpPr/>
          <p:nvPr/>
        </p:nvSpPr>
        <p:spPr bwMode="auto">
          <a:xfrm>
            <a:off x="1192824" y="3087566"/>
            <a:ext cx="2895600" cy="214823"/>
          </a:xfrm>
          <a:prstGeom prst="rect">
            <a:avLst/>
          </a:prstGeom>
          <a:solidFill>
            <a:srgbClr val="00B0F0">
              <a:alpha val="21000"/>
            </a:srgbClr>
          </a:solidFill>
          <a:ln w="44450" cap="flat" cmpd="thinThick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71450"/>
            <a:ext cx="8525935" cy="6286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Adoption of QIBA Products /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71550"/>
            <a:ext cx="8686801" cy="3962400"/>
          </a:xfrm>
        </p:spPr>
        <p:txBody>
          <a:bodyPr/>
          <a:lstStyle/>
          <a:p>
            <a:r>
              <a:rPr lang="en-US" sz="2000" dirty="0"/>
              <a:t>QIBA Profiles adopted in whole or in part in clinical trials (pharma and cooperative trial groups)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Adoption and marketing of “QIBA compliance” by some imaging core labs and software companies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Internationalization of QIBA: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Active participation from individuals in South America, Europe, and Asia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EORTC / IMI- and Brazil-QIBA collaborations (MR DWI)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European Society of Radiology European Imaging Biomarker Alliance (EIBALL)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First formal QIBA/EIBALL collaboration: MR Arterial Spin Labeling (ASL) Task Force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Japan Radiological Society (Japan-QIBA)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Mirrored QIBA structure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Translation of ~85 page PET/CT SUV Profile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Prevent Cancer Foundation International Community Grants</a:t>
            </a:r>
          </a:p>
        </p:txBody>
      </p:sp>
    </p:spTree>
    <p:extLst>
      <p:ext uri="{BB962C8B-B14F-4D97-AF65-F5344CB8AC3E}">
        <p14:creationId xmlns:p14="http://schemas.microsoft.com/office/powerpoint/2010/main" val="329763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826E-AB22-8441-A4E5-07CF354A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450"/>
            <a:ext cx="8525935" cy="628650"/>
          </a:xfrm>
        </p:spPr>
        <p:txBody>
          <a:bodyPr/>
          <a:lstStyle/>
          <a:p>
            <a:r>
              <a:rPr lang="en-US" sz="4000" dirty="0"/>
              <a:t>FDA Guidance – Clinical Trial Imaging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25A54-117C-E74F-848C-AC4CD6BF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91" y="944394"/>
            <a:ext cx="3879609" cy="41719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CF73D6-5C44-9B4C-B2D7-301AE2776A5D}"/>
              </a:ext>
            </a:extLst>
          </p:cNvPr>
          <p:cNvGrpSpPr/>
          <p:nvPr/>
        </p:nvGrpSpPr>
        <p:grpSpPr>
          <a:xfrm>
            <a:off x="4121391" y="1276350"/>
            <a:ext cx="3657600" cy="3505200"/>
            <a:chOff x="3886200" y="1276350"/>
            <a:chExt cx="3657600" cy="3505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91A748-8879-2A49-8111-9831AFACC36F}"/>
                </a:ext>
              </a:extLst>
            </p:cNvPr>
            <p:cNvSpPr/>
            <p:nvPr/>
          </p:nvSpPr>
          <p:spPr bwMode="auto">
            <a:xfrm>
              <a:off x="3886200" y="2339097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00E25C-3301-E04C-B628-FB63C83D104C}"/>
                </a:ext>
              </a:extLst>
            </p:cNvPr>
            <p:cNvSpPr/>
            <p:nvPr/>
          </p:nvSpPr>
          <p:spPr bwMode="auto">
            <a:xfrm>
              <a:off x="3886200" y="1644380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51D1E6-EF1A-0348-BF18-A390974C1E7B}"/>
                </a:ext>
              </a:extLst>
            </p:cNvPr>
            <p:cNvSpPr/>
            <p:nvPr/>
          </p:nvSpPr>
          <p:spPr bwMode="auto">
            <a:xfrm>
              <a:off x="3886200" y="1276350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4754F4-0B59-E04B-A218-073CACC80405}"/>
                </a:ext>
              </a:extLst>
            </p:cNvPr>
            <p:cNvSpPr/>
            <p:nvPr/>
          </p:nvSpPr>
          <p:spPr bwMode="auto">
            <a:xfrm>
              <a:off x="3886200" y="2684427"/>
              <a:ext cx="3657600" cy="368841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1CDC76-CCCD-D140-8BAE-844565791D81}"/>
                </a:ext>
              </a:extLst>
            </p:cNvPr>
            <p:cNvSpPr/>
            <p:nvPr/>
          </p:nvSpPr>
          <p:spPr bwMode="auto">
            <a:xfrm>
              <a:off x="3886200" y="3093798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3F4668-4DD7-354B-BCC4-1FD1A0A65347}"/>
                </a:ext>
              </a:extLst>
            </p:cNvPr>
            <p:cNvSpPr/>
            <p:nvPr/>
          </p:nvSpPr>
          <p:spPr bwMode="auto">
            <a:xfrm>
              <a:off x="3886200" y="3454941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BEF598-0CA8-FF4E-937C-911F29B5A728}"/>
                </a:ext>
              </a:extLst>
            </p:cNvPr>
            <p:cNvSpPr/>
            <p:nvPr/>
          </p:nvSpPr>
          <p:spPr bwMode="auto">
            <a:xfrm>
              <a:off x="3886200" y="4476750"/>
              <a:ext cx="3657600" cy="304800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AEB17F-1AAB-F74D-921F-6C9E4D6F1D35}"/>
              </a:ext>
            </a:extLst>
          </p:cNvPr>
          <p:cNvGrpSpPr/>
          <p:nvPr/>
        </p:nvGrpSpPr>
        <p:grpSpPr>
          <a:xfrm>
            <a:off x="381000" y="1749236"/>
            <a:ext cx="3416300" cy="2270314"/>
            <a:chOff x="381000" y="1406050"/>
            <a:chExt cx="3416300" cy="2270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CBA6A4-2DCB-8146-933C-B97900689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855" y="2927457"/>
              <a:ext cx="2235200" cy="748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141A71-E546-4947-B942-1B7D523A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406050"/>
              <a:ext cx="3416300" cy="152140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F3B9F3-0B04-B347-A480-51824285C40E}"/>
              </a:ext>
            </a:extLst>
          </p:cNvPr>
          <p:cNvGrpSpPr/>
          <p:nvPr/>
        </p:nvGrpSpPr>
        <p:grpSpPr>
          <a:xfrm>
            <a:off x="3981183" y="971550"/>
            <a:ext cx="3797809" cy="241570"/>
            <a:chOff x="3981183" y="971550"/>
            <a:chExt cx="3797809" cy="241570"/>
          </a:xfrm>
          <a:solidFill>
            <a:schemeClr val="tx2">
              <a:alpha val="39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4A3E36-6A23-B146-B49A-944F152B18F1}"/>
                </a:ext>
              </a:extLst>
            </p:cNvPr>
            <p:cNvSpPr/>
            <p:nvPr/>
          </p:nvSpPr>
          <p:spPr bwMode="auto">
            <a:xfrm>
              <a:off x="5029200" y="971550"/>
              <a:ext cx="2749792" cy="24157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FC33DD-68DB-F64E-9BC4-C8724176E4B0}"/>
                </a:ext>
              </a:extLst>
            </p:cNvPr>
            <p:cNvSpPr/>
            <p:nvPr/>
          </p:nvSpPr>
          <p:spPr bwMode="auto">
            <a:xfrm>
              <a:off x="3981183" y="1095480"/>
              <a:ext cx="1048017" cy="1176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158A-4E22-BE46-B22A-A5E15C4D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Guidance re: QI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6CDA6-EB99-EB49-8F8B-0E340D73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71550"/>
            <a:ext cx="4171950" cy="2182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697DF-1E84-4846-B3D6-C8E7093B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57550"/>
            <a:ext cx="5864225" cy="1570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8B30A-21A3-DB41-BC67-47E95B103D31}"/>
              </a:ext>
            </a:extLst>
          </p:cNvPr>
          <p:cNvSpPr/>
          <p:nvPr/>
        </p:nvSpPr>
        <p:spPr bwMode="auto">
          <a:xfrm>
            <a:off x="6496455" y="3943350"/>
            <a:ext cx="838200" cy="165370"/>
          </a:xfrm>
          <a:prstGeom prst="rect">
            <a:avLst/>
          </a:prstGeom>
          <a:solidFill>
            <a:srgbClr val="0070C0">
              <a:alpha val="2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7255D-718F-9840-B5ED-C0B696B65214}"/>
              </a:ext>
            </a:extLst>
          </p:cNvPr>
          <p:cNvSpPr/>
          <p:nvPr/>
        </p:nvSpPr>
        <p:spPr bwMode="auto">
          <a:xfrm>
            <a:off x="1752600" y="4102641"/>
            <a:ext cx="5257800" cy="202254"/>
          </a:xfrm>
          <a:prstGeom prst="rect">
            <a:avLst/>
          </a:prstGeom>
          <a:solidFill>
            <a:srgbClr val="0070C0">
              <a:alpha val="2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4410"/>
            <a:ext cx="8534400" cy="3977640"/>
          </a:xfrm>
        </p:spPr>
        <p:txBody>
          <a:bodyPr>
            <a:noAutofit/>
          </a:bodyPr>
          <a:lstStyle/>
          <a:p>
            <a:r>
              <a:rPr lang="en-US" sz="2070" dirty="0">
                <a:solidFill>
                  <a:schemeClr val="tx2"/>
                </a:solidFill>
              </a:rPr>
              <a:t>Maintaining Momentum =&gt; Timely release of deliverables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Development and release of profiles in a timely manner, i.e., relevance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Maintain focus on “industrializing QIBs” 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vs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 academic desire for “perfecting QI</a:t>
            </a:r>
            <a:r>
              <a:rPr lang="en-US" sz="1600" dirty="0"/>
              <a:t>Bs”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Groundwork project funding for addressing gaps and advancing stage of profiles</a:t>
            </a:r>
          </a:p>
          <a:p>
            <a:pPr>
              <a:spcBef>
                <a:spcPts val="1600"/>
              </a:spcBef>
            </a:pPr>
            <a:r>
              <a:rPr lang="en-US" sz="2070" dirty="0">
                <a:solidFill>
                  <a:schemeClr val="tx2"/>
                </a:solidFill>
              </a:rPr>
              <a:t>Feasibility Testing and Conformance Processes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Availability of required phantoms, analysis software, and data sets (w/meta data)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Well-defined feasibility test procedures (parameter space and pass criteria) =&gt; “check lists”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QIDW population of appropriate DROs and data sets, as well as cloud-based analytics, to facilitate conformance validation</a:t>
            </a:r>
          </a:p>
        </p:txBody>
      </p:sp>
    </p:spTree>
    <p:extLst>
      <p:ext uri="{BB962C8B-B14F-4D97-AF65-F5344CB8AC3E}">
        <p14:creationId xmlns:p14="http://schemas.microsoft.com/office/powerpoint/2010/main" val="2104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4410"/>
            <a:ext cx="8534400" cy="3977640"/>
          </a:xfrm>
        </p:spPr>
        <p:txBody>
          <a:bodyPr>
            <a:noAutofit/>
          </a:bodyPr>
          <a:lstStyle/>
          <a:p>
            <a:pPr>
              <a:spcBef>
                <a:spcPts val="1080"/>
              </a:spcBef>
            </a:pPr>
            <a:r>
              <a:rPr lang="en-US" sz="2070" dirty="0">
                <a:solidFill>
                  <a:schemeClr val="tx2"/>
                </a:solidFill>
              </a:rPr>
              <a:t>Field Testing of Profiles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Realistic goal(s) of field testing of a Technically Confirmed Profile =&gt; Claim Confirmed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Identification of opportunities for collaborations, 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e.g.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, ECOG-ACRIN, Alliance, NRG, 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etc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>
              <a:spcBef>
                <a:spcPts val="1600"/>
              </a:spcBef>
            </a:pPr>
            <a:r>
              <a:rPr lang="en-US" sz="2070" dirty="0">
                <a:solidFill>
                  <a:schemeClr val="tx2"/>
                </a:solidFill>
              </a:rPr>
              <a:t>Sustainability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Groundwork projects, profiles, conformance processes, and imaging metrology deliverables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Diversification of revenue sources beyond RSNA, 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e.g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., pharma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Partnership with ACR or other accreditation / certification bodies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Potential development of QIBA “business arm”</a:t>
            </a:r>
          </a:p>
        </p:txBody>
      </p:sp>
    </p:spTree>
    <p:extLst>
      <p:ext uri="{BB962C8B-B14F-4D97-AF65-F5344CB8AC3E}">
        <p14:creationId xmlns:p14="http://schemas.microsoft.com/office/powerpoint/2010/main" val="14546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72F-A899-1A46-B1A7-8FB4337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B63B-977E-AC41-B156-267D21FB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Coordinating Committee Reports</a:t>
            </a:r>
          </a:p>
          <a:p>
            <a:pPr lvl="1"/>
            <a:r>
              <a:rPr lang="en-US" sz="2000" dirty="0"/>
              <a:t>CT</a:t>
            </a:r>
          </a:p>
          <a:p>
            <a:pPr lvl="1"/>
            <a:r>
              <a:rPr lang="en-US" sz="2000" dirty="0"/>
              <a:t>MR</a:t>
            </a:r>
          </a:p>
          <a:p>
            <a:pPr lvl="1"/>
            <a:r>
              <a:rPr lang="en-US" sz="2000" dirty="0"/>
              <a:t>NM</a:t>
            </a:r>
          </a:p>
          <a:p>
            <a:pPr lvl="1"/>
            <a:r>
              <a:rPr lang="en-US" sz="2000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15296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72F-A899-1A46-B1A7-8FB4337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B63B-977E-AC41-B156-267D21FB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Relations Liaison / International Efforts Updates</a:t>
            </a:r>
          </a:p>
          <a:p>
            <a:pPr lvl="1"/>
            <a:r>
              <a:rPr lang="en-US" sz="2000" dirty="0"/>
              <a:t>EIBALL</a:t>
            </a:r>
          </a:p>
          <a:p>
            <a:pPr lvl="1"/>
            <a:r>
              <a:rPr lang="en-US" sz="2000" dirty="0"/>
              <a:t>Japan-QIBA</a:t>
            </a:r>
          </a:p>
        </p:txBody>
      </p:sp>
    </p:spTree>
    <p:extLst>
      <p:ext uri="{BB962C8B-B14F-4D97-AF65-F5344CB8AC3E}">
        <p14:creationId xmlns:p14="http://schemas.microsoft.com/office/powerpoint/2010/main" val="104112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72F-A899-1A46-B1A7-8FB4337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B63B-977E-AC41-B156-267D21FB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QIBA Sustainability Implementation Group (SIG) Discussion</a:t>
            </a:r>
          </a:p>
        </p:txBody>
      </p:sp>
    </p:spTree>
    <p:extLst>
      <p:ext uri="{BB962C8B-B14F-4D97-AF65-F5344CB8AC3E}">
        <p14:creationId xmlns:p14="http://schemas.microsoft.com/office/powerpoint/2010/main" val="378541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498D8-3F27-B743-BE96-21AEAC2C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8919"/>
            <a:ext cx="4360104" cy="3045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27E3E-2134-A64D-8178-CC1C0DC8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47750"/>
            <a:ext cx="4320089" cy="324603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1A01CD1-673E-A049-880B-3623A1E88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713" y="171450"/>
            <a:ext cx="777522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2pPr>
            <a:lvl3pPr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3pPr>
            <a:lvl4pPr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4pPr>
            <a:lvl5pPr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5pPr>
            <a:lvl6pPr marL="45720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6pPr>
            <a:lvl7pPr marL="91440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7pPr>
            <a:lvl8pPr marL="137160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8pPr>
            <a:lvl9pPr marL="182880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buNone/>
            </a:pPr>
            <a:r>
              <a:rPr lang="en-US" kern="0" dirty="0"/>
              <a:t>Pending Groundwork Projects</a:t>
            </a:r>
          </a:p>
        </p:txBody>
      </p:sp>
      <p:sp>
        <p:nvSpPr>
          <p:cNvPr id="7" name="Line 3078">
            <a:extLst>
              <a:ext uri="{FF2B5EF4-FFF2-40B4-BE49-F238E27FC236}">
                <a16:creationId xmlns:a16="http://schemas.microsoft.com/office/drawing/2014/main" id="{FCA78C13-0575-C540-B5AD-B62116644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645" y="868680"/>
            <a:ext cx="8452556" cy="266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" y="74458"/>
          <a:ext cx="9043366" cy="501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3187" y="4172700"/>
            <a:ext cx="1903613" cy="8797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90" b="1" u="sng" dirty="0"/>
              <a:t>Scientific Liaisons</a:t>
            </a:r>
            <a:r>
              <a:rPr lang="en-US" sz="990" dirty="0"/>
              <a:t>:</a:t>
            </a:r>
          </a:p>
          <a:p>
            <a:pPr>
              <a:spcBef>
                <a:spcPts val="180"/>
              </a:spcBef>
              <a:buNone/>
              <a:tabLst>
                <a:tab pos="205740" algn="l"/>
                <a:tab pos="358617" algn="l"/>
              </a:tabLst>
            </a:pPr>
            <a:r>
              <a:rPr lang="en-US" sz="990" b="1" dirty="0"/>
              <a:t>CT: 	</a:t>
            </a:r>
            <a:r>
              <a:rPr lang="en-US" sz="990" dirty="0"/>
              <a:t>Andrew Buckler</a:t>
            </a:r>
          </a:p>
          <a:p>
            <a:pPr>
              <a:spcBef>
                <a:spcPts val="0"/>
              </a:spcBef>
              <a:buNone/>
              <a:tabLst>
                <a:tab pos="205740" algn="l"/>
                <a:tab pos="358617" algn="l"/>
              </a:tabLst>
            </a:pPr>
            <a:r>
              <a:rPr lang="en-US" sz="990" b="1" dirty="0"/>
              <a:t>MR:</a:t>
            </a:r>
            <a:r>
              <a:rPr lang="en-US" sz="990" dirty="0"/>
              <a:t> 	Thomas </a:t>
            </a:r>
            <a:r>
              <a:rPr lang="en-US" sz="990" dirty="0" err="1"/>
              <a:t>Chenevert</a:t>
            </a:r>
            <a:endParaRPr lang="en-US" sz="990" dirty="0"/>
          </a:p>
          <a:p>
            <a:pPr>
              <a:spcBef>
                <a:spcPts val="0"/>
              </a:spcBef>
              <a:buNone/>
              <a:tabLst>
                <a:tab pos="205740" algn="l"/>
                <a:tab pos="358617" algn="l"/>
              </a:tabLst>
            </a:pPr>
            <a:r>
              <a:rPr lang="en-US" sz="990" b="1" dirty="0"/>
              <a:t>NM:</a:t>
            </a:r>
            <a:r>
              <a:rPr lang="en-US" sz="990" dirty="0"/>
              <a:t> 	Paul Kinahan</a:t>
            </a:r>
          </a:p>
          <a:p>
            <a:pPr>
              <a:spcBef>
                <a:spcPts val="0"/>
              </a:spcBef>
              <a:buNone/>
              <a:tabLst>
                <a:tab pos="205740" algn="l"/>
                <a:tab pos="358617" algn="l"/>
              </a:tabLst>
            </a:pPr>
            <a:r>
              <a:rPr lang="en-US" sz="990" b="1" dirty="0"/>
              <a:t>US: 	</a:t>
            </a:r>
            <a:r>
              <a:rPr lang="en-US" sz="990" dirty="0"/>
              <a:t>Paul Carson</a:t>
            </a: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6783196" y="3349739"/>
            <a:ext cx="1903604" cy="826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90" b="1" u="sng" dirty="0"/>
              <a:t>External Relations Liaison</a:t>
            </a:r>
            <a:r>
              <a:rPr lang="en-US" sz="990" b="1" dirty="0"/>
              <a:t>:</a:t>
            </a:r>
          </a:p>
          <a:p>
            <a:pPr>
              <a:buNone/>
            </a:pPr>
            <a:r>
              <a:rPr lang="en-US" sz="990" dirty="0"/>
              <a:t>Daniel Sullivan</a:t>
            </a:r>
          </a:p>
          <a:p>
            <a:pPr>
              <a:spcBef>
                <a:spcPts val="486"/>
              </a:spcBef>
              <a:buNone/>
              <a:tabLst>
                <a:tab pos="207155" algn="l"/>
              </a:tabLst>
            </a:pPr>
            <a:r>
              <a:rPr lang="en-US" sz="990" b="1" u="sng" dirty="0"/>
              <a:t>Statistician</a:t>
            </a:r>
            <a:r>
              <a:rPr lang="en-US" sz="990" b="1" dirty="0"/>
              <a:t>:</a:t>
            </a:r>
          </a:p>
          <a:p>
            <a:pPr>
              <a:buNone/>
              <a:tabLst>
                <a:tab pos="207155" algn="l"/>
              </a:tabLst>
            </a:pPr>
            <a:r>
              <a:rPr lang="en-US" sz="990" dirty="0"/>
              <a:t>Nancy </a:t>
            </a:r>
            <a:r>
              <a:rPr lang="en-US" sz="990" dirty="0" err="1"/>
              <a:t>Obuchowski</a:t>
            </a:r>
            <a:endParaRPr lang="en-US" sz="99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904018"/>
            <a:ext cx="14596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80" dirty="0"/>
              <a:t>14-August-2018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1239480"/>
            <a:ext cx="1455174" cy="2362200"/>
            <a:chOff x="5165065" y="1382046"/>
            <a:chExt cx="1943657" cy="2114139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 bwMode="auto">
            <a:xfrm>
              <a:off x="6905163" y="1382046"/>
              <a:ext cx="20355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 flipV="1">
              <a:off x="7108722" y="1382046"/>
              <a:ext cx="0" cy="2114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>
              <a:off x="5276694" y="2847203"/>
              <a:ext cx="183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 flipV="1">
              <a:off x="5165065" y="3488248"/>
              <a:ext cx="1943657" cy="7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787349" y="1337310"/>
            <a:ext cx="1895071" cy="175432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Representation from: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Academic radiology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Imaging science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Equipment industry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Software industry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Pharmaceutical industry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Imaging CROs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Regulatory (FDA)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Standards (NIST/MITA)</a:t>
            </a:r>
          </a:p>
          <a:p>
            <a:pPr marL="231458" indent="-231458">
              <a:spcBef>
                <a:spcPts val="0"/>
              </a:spcBef>
              <a:buFont typeface="Arial" charset="0"/>
              <a:buChar char="•"/>
            </a:pPr>
            <a:r>
              <a:rPr lang="en-US" sz="1080" dirty="0">
                <a:solidFill>
                  <a:schemeClr val="tx1">
                    <a:lumMod val="85000"/>
                  </a:schemeClr>
                </a:solidFill>
              </a:rPr>
              <a:t>Statistics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51325" y="4184796"/>
            <a:ext cx="24883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40" dirty="0"/>
              <a:t>19 Biomarker Committees</a:t>
            </a:r>
          </a:p>
          <a:p>
            <a:pPr>
              <a:buNone/>
            </a:pPr>
            <a:r>
              <a:rPr lang="en-US" sz="1440" dirty="0"/>
              <a:t>  4 Task Forces (TFs)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B2C08-5648-0446-BF2D-13FA920CDE12}"/>
              </a:ext>
            </a:extLst>
          </p:cNvPr>
          <p:cNvSpPr txBox="1"/>
          <p:nvPr/>
        </p:nvSpPr>
        <p:spPr>
          <a:xfrm>
            <a:off x="3817621" y="4427733"/>
            <a:ext cx="928328" cy="391454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10" b="1" dirty="0"/>
              <a:t>Suspended</a:t>
            </a:r>
            <a:endParaRPr lang="en-US" sz="810" dirty="0"/>
          </a:p>
          <a:p>
            <a:pPr algn="ctr">
              <a:buNone/>
            </a:pPr>
            <a:r>
              <a:rPr lang="en-US" sz="648" b="1" dirty="0"/>
              <a:t>DTI Task Force</a:t>
            </a:r>
          </a:p>
          <a:p>
            <a:pPr algn="ctr">
              <a:buNone/>
            </a:pPr>
            <a:r>
              <a:rPr lang="en-US" sz="486" b="1" dirty="0"/>
              <a:t>Schneider, </a:t>
            </a:r>
            <a:r>
              <a:rPr lang="en-US" sz="486" b="1" dirty="0" err="1"/>
              <a:t>Provenzale</a:t>
            </a:r>
            <a:endParaRPr lang="en-US" sz="972" dirty="0"/>
          </a:p>
        </p:txBody>
      </p:sp>
      <p:pic>
        <p:nvPicPr>
          <p:cNvPr id="16" name="Picture 9" descr="G:\DOSA PROGRAMS\BIOMARKERS\QIBA\QIBA Graphic and Logo\QIBA Logo with New RSNA Logo\QIBA_logo_600.jpg">
            <a:extLst>
              <a:ext uri="{FF2B5EF4-FFF2-40B4-BE49-F238E27FC236}">
                <a16:creationId xmlns:a16="http://schemas.microsoft.com/office/drawing/2014/main" id="{EC814A25-4A60-024F-8425-329FCE0C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" y="75438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72F-A899-1A46-B1A7-8FB4337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B63B-977E-AC41-B156-267D21FB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Conformance Assessment – Where We Are Now and Next Steps</a:t>
            </a:r>
          </a:p>
          <a:p>
            <a:pPr>
              <a:spcBef>
                <a:spcPts val="2400"/>
              </a:spcBef>
            </a:pPr>
            <a:r>
              <a:rPr lang="en-US" dirty="0"/>
              <a:t>Update on Federal Funding Options</a:t>
            </a:r>
          </a:p>
          <a:p>
            <a:pPr>
              <a:spcBef>
                <a:spcPts val="2400"/>
              </a:spcBef>
            </a:pPr>
            <a:r>
              <a:rPr lang="en-US" dirty="0"/>
              <a:t>Process Committee Report</a:t>
            </a:r>
          </a:p>
        </p:txBody>
      </p:sp>
    </p:spTree>
    <p:extLst>
      <p:ext uri="{BB962C8B-B14F-4D97-AF65-F5344CB8AC3E}">
        <p14:creationId xmlns:p14="http://schemas.microsoft.com/office/powerpoint/2010/main" val="62675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72F-A899-1A46-B1A7-8FB43379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QIBA SC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B63B-977E-AC41-B156-267D21FB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45" y="895350"/>
            <a:ext cx="8452556" cy="3733800"/>
          </a:xfrm>
        </p:spPr>
        <p:txBody>
          <a:bodyPr/>
          <a:lstStyle/>
          <a:p>
            <a:r>
              <a:rPr lang="en-US" dirty="0"/>
              <a:t>Other Business</a:t>
            </a:r>
          </a:p>
          <a:p>
            <a:pPr lvl="1"/>
            <a:r>
              <a:rPr lang="en-US" sz="2000" dirty="0"/>
              <a:t>Optional re-identification of QIBA challenge results</a:t>
            </a:r>
          </a:p>
          <a:p>
            <a:pPr lvl="1"/>
            <a:r>
              <a:rPr lang="en-US" sz="2000" dirty="0"/>
              <a:t>Proposal from QIBA Leadership</a:t>
            </a:r>
          </a:p>
          <a:p>
            <a:pPr lvl="2"/>
            <a:r>
              <a:rPr lang="en-US" sz="2000" dirty="0"/>
              <a:t>Creation of a QIBA Executive Committee</a:t>
            </a:r>
          </a:p>
          <a:p>
            <a:pPr lvl="3"/>
            <a:r>
              <a:rPr lang="en-US" sz="1800" dirty="0"/>
              <a:t>Significant expansion of QIBA scope (BCs/TFs, SIG, Metrology, </a:t>
            </a:r>
            <a:r>
              <a:rPr lang="en-US" sz="1800" i="1" dirty="0"/>
              <a:t>etc</a:t>
            </a:r>
            <a:r>
              <a:rPr lang="en-US" sz="1800" dirty="0"/>
              <a:t>.)</a:t>
            </a:r>
          </a:p>
          <a:p>
            <a:pPr lvl="3"/>
            <a:r>
              <a:rPr lang="en-US" sz="1800" dirty="0"/>
              <a:t>Goal of streamlining Steering Committee efforts, respectful of time</a:t>
            </a:r>
          </a:p>
          <a:p>
            <a:pPr lvl="2">
              <a:spcBef>
                <a:spcPts val="900"/>
              </a:spcBef>
            </a:pPr>
            <a:r>
              <a:rPr lang="en-US" sz="2000" dirty="0"/>
              <a:t>Proposed monthly meeting of Exec </a:t>
            </a:r>
            <a:r>
              <a:rPr lang="en-US" sz="2000" dirty="0" err="1"/>
              <a:t>Cmte</a:t>
            </a:r>
            <a:r>
              <a:rPr lang="en-US" sz="2000" dirty="0"/>
              <a:t> and quarterly meeting of full Steering </a:t>
            </a:r>
            <a:r>
              <a:rPr lang="en-US" sz="2000" dirty="0" err="1"/>
              <a:t>Cmte</a:t>
            </a:r>
            <a:r>
              <a:rPr lang="en-US" sz="2000" dirty="0"/>
              <a:t> (maintaining current 3</a:t>
            </a:r>
            <a:r>
              <a:rPr lang="en-US" sz="2000" baseline="30000" dirty="0"/>
              <a:t>rd</a:t>
            </a:r>
            <a:r>
              <a:rPr lang="en-US" sz="2000" dirty="0"/>
              <a:t> Thursday time slot)</a:t>
            </a:r>
          </a:p>
          <a:p>
            <a:pPr lvl="2">
              <a:spcBef>
                <a:spcPts val="900"/>
              </a:spcBef>
            </a:pPr>
            <a:r>
              <a:rPr lang="en-US" sz="2000" dirty="0"/>
              <a:t>Exec </a:t>
            </a:r>
            <a:r>
              <a:rPr lang="en-US" sz="2000" dirty="0" err="1"/>
              <a:t>Cmte</a:t>
            </a:r>
            <a:r>
              <a:rPr lang="en-US" sz="2000" dirty="0"/>
              <a:t> membership: Chair and Vice Chair, 1 rep from each CC, statistician (Obuchowski), External Liaison (Sullivan), Process </a:t>
            </a:r>
            <a:r>
              <a:rPr lang="en-US" sz="2000" dirty="0" err="1"/>
              <a:t>Cmte</a:t>
            </a:r>
            <a:r>
              <a:rPr lang="en-US" sz="2000" dirty="0"/>
              <a:t> Chair (O’Donnell), SIG Chair (</a:t>
            </a:r>
            <a:r>
              <a:rPr lang="en-US" sz="2000" dirty="0" err="1"/>
              <a:t>Zahlmann</a:t>
            </a:r>
            <a:r>
              <a:rPr lang="en-US" sz="2000" dirty="0"/>
              <a:t>), NCI CIP rep</a:t>
            </a:r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59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889A-952D-B545-938F-0C96C062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QIBA Deliverables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085A-99CB-F845-921C-6D3B233A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534400" cy="39601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u="sng" dirty="0"/>
              <a:t>Imaging Metrology</a:t>
            </a:r>
            <a:r>
              <a:rPr lang="en-US" sz="2800" dirty="0"/>
              <a:t> </a:t>
            </a:r>
            <a:r>
              <a:rPr lang="en-US" sz="1600" dirty="0"/>
              <a:t>– Consistent with International Vocabulary of Metrology (VIM)</a:t>
            </a:r>
            <a:endParaRPr lang="en-US" sz="1600" u="sng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</a:rPr>
              <a:t>Five manuscripts in </a:t>
            </a:r>
            <a:r>
              <a:rPr lang="en-US" sz="2100" i="1" dirty="0">
                <a:solidFill>
                  <a:schemeClr val="tx1"/>
                </a:solidFill>
              </a:rPr>
              <a:t>Statistical Methods for Medical Research</a:t>
            </a:r>
            <a:r>
              <a:rPr lang="en-US" sz="2100" dirty="0">
                <a:solidFill>
                  <a:schemeClr val="tx1"/>
                </a:solidFill>
              </a:rPr>
              <a:t> (2015)</a:t>
            </a:r>
            <a:r>
              <a:rPr lang="en-US" sz="2100" i="1" dirty="0">
                <a:solidFill>
                  <a:schemeClr val="tx1"/>
                </a:solidFill>
              </a:rPr>
              <a:t>*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</a:rPr>
              <a:t>One manuscript in </a:t>
            </a:r>
            <a:r>
              <a:rPr lang="en-US" sz="2100" i="1" dirty="0">
                <a:solidFill>
                  <a:schemeClr val="tx1"/>
                </a:solidFill>
              </a:rPr>
              <a:t>Radiology </a:t>
            </a:r>
            <a:r>
              <a:rPr lang="en-US" sz="2100" dirty="0">
                <a:solidFill>
                  <a:schemeClr val="tx1"/>
                </a:solidFill>
              </a:rPr>
              <a:t>(Sullivan, </a:t>
            </a:r>
            <a:r>
              <a:rPr lang="en-US" sz="2100" i="1" dirty="0">
                <a:solidFill>
                  <a:schemeClr val="tx1"/>
                </a:solidFill>
              </a:rPr>
              <a:t>et al.</a:t>
            </a:r>
            <a:r>
              <a:rPr lang="en-US" sz="2100" dirty="0">
                <a:solidFill>
                  <a:schemeClr val="tx1"/>
                </a:solidFill>
              </a:rPr>
              <a:t> 2015)</a:t>
            </a:r>
            <a:r>
              <a:rPr lang="en-US" sz="2100" i="1" dirty="0">
                <a:solidFill>
                  <a:schemeClr val="tx1"/>
                </a:solidFill>
              </a:rPr>
              <a:t>*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</a:rPr>
              <a:t>One manuscript in </a:t>
            </a:r>
            <a:r>
              <a:rPr lang="en-US" sz="2100" i="1" dirty="0">
                <a:solidFill>
                  <a:schemeClr val="tx1"/>
                </a:solidFill>
              </a:rPr>
              <a:t>Journal of the National Cancer Institute**</a:t>
            </a:r>
            <a:endParaRPr lang="en-US" sz="21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</a:rPr>
              <a:t>Robust statistical framework for: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Development of cross-sectional and longitudinal claims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Conformance assessment with profile specifications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Study design for clinical trials using QI biomarkers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100" dirty="0">
                <a:solidFill>
                  <a:schemeClr val="tx1"/>
                </a:solidFill>
              </a:rPr>
              <a:t>Developing statistical framework for:</a:t>
            </a:r>
          </a:p>
          <a:p>
            <a:pPr lvl="2">
              <a:lnSpc>
                <a:spcPct val="100000"/>
              </a:lnSpc>
            </a:pPr>
            <a:r>
              <a:rPr lang="en-US" sz="1620" dirty="0">
                <a:solidFill>
                  <a:schemeClr val="tx1"/>
                </a:solidFill>
              </a:rPr>
              <a:t>Multi-parametric measurands (needed for radiomics and other applications where a single measurand is inappropriate or insufficient)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5ADAF-55EC-7942-B069-4B4DD322C019}"/>
              </a:ext>
            </a:extLst>
          </p:cNvPr>
          <p:cNvSpPr txBox="1"/>
          <p:nvPr/>
        </p:nvSpPr>
        <p:spPr>
          <a:xfrm>
            <a:off x="0" y="4647438"/>
            <a:ext cx="2207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*Available at </a:t>
            </a:r>
            <a:r>
              <a:rPr lang="en-US" sz="1200" dirty="0" err="1"/>
              <a:t>www.rsna.org</a:t>
            </a:r>
            <a:r>
              <a:rPr lang="en-US" sz="1200" dirty="0"/>
              <a:t>/</a:t>
            </a:r>
            <a:r>
              <a:rPr lang="en-US" sz="1200" dirty="0" err="1"/>
              <a:t>qiba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59482-8DCD-654D-B4C1-5C58C794CE5C}"/>
              </a:ext>
            </a:extLst>
          </p:cNvPr>
          <p:cNvSpPr txBox="1"/>
          <p:nvPr/>
        </p:nvSpPr>
        <p:spPr>
          <a:xfrm>
            <a:off x="2209800" y="4669721"/>
            <a:ext cx="515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None/>
            </a:pPr>
            <a:r>
              <a:rPr lang="en-US" sz="1200" dirty="0"/>
              <a:t>** </a:t>
            </a:r>
            <a:r>
              <a:rPr lang="en-US" sz="1200" dirty="0" err="1"/>
              <a:t>Obuchowski</a:t>
            </a:r>
            <a:r>
              <a:rPr lang="en-US" sz="1200" dirty="0"/>
              <a:t>, </a:t>
            </a:r>
            <a:r>
              <a:rPr lang="en-US" sz="1200" i="1" dirty="0"/>
              <a:t>et al</a:t>
            </a:r>
            <a:r>
              <a:rPr lang="en-US" sz="1200" dirty="0"/>
              <a:t>. Statistical Considerations for Planning Clinical Trials with                  Quantitative Imaging Biomarkers,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FCAF3-AE68-B843-A228-227EB025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514088"/>
            <a:ext cx="576072" cy="5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889A-952D-B545-938F-0C96C062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QIBA Deliverables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085A-99CB-F845-921C-6D3B233A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6310"/>
            <a:ext cx="8229600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Profiles</a:t>
            </a:r>
            <a:r>
              <a:rPr lang="en-US" sz="2800" dirty="0"/>
              <a:t> </a:t>
            </a:r>
            <a:r>
              <a:rPr lang="en-US" dirty="0"/>
              <a:t>(20 total; 5 CT, 3 NM, 9 MR, 3 US*)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23A8E-878F-8D4E-9A9F-CBFD65D2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08923"/>
            <a:ext cx="2263140" cy="1525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04F03-17FE-0145-A296-0DBFD7D79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3" y="1491411"/>
            <a:ext cx="2144639" cy="152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FA0DB-4ADF-F046-A1D6-FF81ECB44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3144170"/>
            <a:ext cx="2276656" cy="1619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C9840-A4A2-A240-A79B-3C75A4E47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281" y="3160950"/>
            <a:ext cx="2144640" cy="1603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AE14B6-636C-6A49-81E0-2D381EB70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701" y="1493602"/>
            <a:ext cx="2263140" cy="15077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6F7F7F9-B794-E540-8B7E-4FA50FBC666C}"/>
              </a:ext>
            </a:extLst>
          </p:cNvPr>
          <p:cNvGrpSpPr/>
          <p:nvPr/>
        </p:nvGrpSpPr>
        <p:grpSpPr>
          <a:xfrm>
            <a:off x="4706703" y="3160950"/>
            <a:ext cx="2266138" cy="1606264"/>
            <a:chOff x="4770369" y="3160950"/>
            <a:chExt cx="2266138" cy="16062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B7E3E6-0944-FC40-82EF-45100F7B8481}"/>
                </a:ext>
              </a:extLst>
            </p:cNvPr>
            <p:cNvSpPr/>
            <p:nvPr/>
          </p:nvSpPr>
          <p:spPr bwMode="auto">
            <a:xfrm>
              <a:off x="4770369" y="3164126"/>
              <a:ext cx="2266138" cy="160308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ED2B7B-2A42-FC43-AEB3-AF4586B70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3367" y="3160950"/>
              <a:ext cx="2263140" cy="137507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B6F85D-9F2F-8E47-B755-1BCFCD048019}"/>
              </a:ext>
            </a:extLst>
          </p:cNvPr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942" y="113273"/>
            <a:ext cx="1173659" cy="640080"/>
          </a:xfrm>
          <a:prstGeom prst="rect">
            <a:avLst/>
          </a:prstGeom>
          <a:noFill/>
          <a:ln w="38100" cap="flat" cmpd="dbl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2" name="Line 3078">
            <a:extLst>
              <a:ext uri="{FF2B5EF4-FFF2-40B4-BE49-F238E27FC236}">
                <a16:creationId xmlns:a16="http://schemas.microsoft.com/office/drawing/2014/main" id="{01330C54-F380-004F-AC99-FD0E65413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645" y="868680"/>
            <a:ext cx="8452556" cy="266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4AF22D-EFD5-A74E-9E85-9C8E53B6ED72}"/>
              </a:ext>
            </a:extLst>
          </p:cNvPr>
          <p:cNvGrpSpPr/>
          <p:nvPr/>
        </p:nvGrpSpPr>
        <p:grpSpPr>
          <a:xfrm>
            <a:off x="7063003" y="1478844"/>
            <a:ext cx="2022495" cy="1522486"/>
            <a:chOff x="7098397" y="1478844"/>
            <a:chExt cx="2022495" cy="15224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01FC0C-055F-D141-B7A7-EA81A210813D}"/>
                </a:ext>
              </a:extLst>
            </p:cNvPr>
            <p:cNvSpPr/>
            <p:nvPr/>
          </p:nvSpPr>
          <p:spPr bwMode="auto">
            <a:xfrm>
              <a:off x="7098397" y="1478844"/>
              <a:ext cx="2022495" cy="152248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C535D7-9D7C-074A-9DE8-E006CA03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55305" y="1492331"/>
              <a:ext cx="1965409" cy="115561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E0355D-9509-AA46-A281-B4538804ECB9}"/>
              </a:ext>
            </a:extLst>
          </p:cNvPr>
          <p:cNvGrpSpPr/>
          <p:nvPr/>
        </p:nvGrpSpPr>
        <p:grpSpPr>
          <a:xfrm>
            <a:off x="7058690" y="3160950"/>
            <a:ext cx="2004121" cy="1603088"/>
            <a:chOff x="7058690" y="3160950"/>
            <a:chExt cx="2004121" cy="16030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9DC945-4D57-C14C-9104-C22F86838675}"/>
                </a:ext>
              </a:extLst>
            </p:cNvPr>
            <p:cNvSpPr/>
            <p:nvPr/>
          </p:nvSpPr>
          <p:spPr bwMode="auto">
            <a:xfrm>
              <a:off x="7058690" y="3160950"/>
              <a:ext cx="2004121" cy="160308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1EAFF8-D59A-2843-8368-4BB2E9C6C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8690" y="3164055"/>
              <a:ext cx="2004121" cy="137196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4BD5A50-416E-B443-B798-77482549C6B2}"/>
              </a:ext>
            </a:extLst>
          </p:cNvPr>
          <p:cNvSpPr txBox="1"/>
          <p:nvPr/>
        </p:nvSpPr>
        <p:spPr>
          <a:xfrm>
            <a:off x="33516" y="480935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*As of 4/26/2019</a:t>
            </a:r>
          </a:p>
        </p:txBody>
      </p:sp>
    </p:spTree>
    <p:extLst>
      <p:ext uri="{BB962C8B-B14F-4D97-AF65-F5344CB8AC3E}">
        <p14:creationId xmlns:p14="http://schemas.microsoft.com/office/powerpoint/2010/main" val="162882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ea typeface="ＭＳ Ｐゴシック" charset="-128"/>
              </a:rPr>
              <a:t>Current Profile Status</a:t>
            </a:r>
            <a:r>
              <a:rPr lang="en-US" dirty="0"/>
              <a:t> </a:t>
            </a:r>
            <a:r>
              <a:rPr lang="en-US" sz="945" dirty="0"/>
              <a:t>(As of 4/8/2019)</a:t>
            </a:r>
            <a:endParaRPr lang="en-US" altLang="en-US" sz="945" dirty="0"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5350"/>
            <a:ext cx="8686800" cy="367678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100" u="sng" dirty="0"/>
              <a:t>20 Profiles</a:t>
            </a:r>
            <a:r>
              <a:rPr lang="en-US" sz="2100" dirty="0"/>
              <a:t> (5 CT, 3 NM, 9 MR with 1 on hold, 3 US)</a:t>
            </a:r>
          </a:p>
          <a:p>
            <a:pPr marL="158588" indent="-158588">
              <a:spcBef>
                <a:spcPts val="1125"/>
              </a:spcBef>
              <a:defRPr/>
            </a:pPr>
            <a:r>
              <a:rPr lang="en-US" sz="1800" u="sng" dirty="0"/>
              <a:t>Technically Confirmed Stage and Posted*</a:t>
            </a:r>
            <a:r>
              <a:rPr lang="en-US" sz="1800" dirty="0"/>
              <a:t>:</a:t>
            </a:r>
          </a:p>
          <a:p>
            <a:pPr marL="344488" lvl="1" indent="-206375">
              <a:spcBef>
                <a:spcPts val="0"/>
              </a:spcBef>
              <a:defRPr/>
            </a:pPr>
            <a:r>
              <a:rPr lang="en-US" sz="1400" dirty="0"/>
              <a:t>NM:</a:t>
            </a:r>
            <a:r>
              <a:rPr lang="en-US" sz="1400" i="1" dirty="0"/>
              <a:t> FDG-PET/CT SUV as an Imaging Biomarker for Measuring Response to Cancer Therapy</a:t>
            </a:r>
            <a:endParaRPr lang="en-US" sz="1400" dirty="0"/>
          </a:p>
          <a:p>
            <a:pPr marL="344488" lvl="1" indent="-206375">
              <a:spcBef>
                <a:spcPts val="0"/>
              </a:spcBef>
              <a:defRPr/>
            </a:pPr>
            <a:r>
              <a:rPr lang="en-US" sz="1400" dirty="0">
                <a:solidFill>
                  <a:srgbClr val="66CCFF"/>
                </a:solidFill>
              </a:rPr>
              <a:t>CT:</a:t>
            </a:r>
            <a:r>
              <a:rPr lang="en-US" sz="1400" i="1" dirty="0">
                <a:solidFill>
                  <a:srgbClr val="66CCFF"/>
                </a:solidFill>
              </a:rPr>
              <a:t> Tumor Volume Change for Advanced Disease</a:t>
            </a:r>
            <a:endParaRPr lang="en-US" sz="1400" b="1" baseline="30000" dirty="0">
              <a:solidFill>
                <a:srgbClr val="66CCFF"/>
              </a:solidFill>
            </a:endParaRPr>
          </a:p>
          <a:p>
            <a:pPr marL="158588" indent="-158588">
              <a:spcBef>
                <a:spcPts val="1125"/>
              </a:spcBef>
              <a:defRPr/>
            </a:pPr>
            <a:r>
              <a:rPr lang="en-US" sz="1800" u="sng" dirty="0"/>
              <a:t>Publicly Reviewed (Consensus) Stage and Posted*</a:t>
            </a:r>
            <a:r>
              <a:rPr lang="en-US" sz="1800" dirty="0"/>
              <a:t>: 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rgbClr val="66CCFF"/>
                </a:solidFill>
              </a:rPr>
              <a:t>CT: </a:t>
            </a:r>
            <a:r>
              <a:rPr lang="en-US" sz="1400" i="1" dirty="0">
                <a:solidFill>
                  <a:srgbClr val="66CCFF"/>
                </a:solidFill>
              </a:rPr>
              <a:t>Lung Nodule Volume Assessment &amp; Monitoring in Low Dose CT Screening Quantification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/>
              <a:t>NM: </a:t>
            </a:r>
            <a:r>
              <a:rPr lang="en-US" sz="1400" i="1" dirty="0"/>
              <a:t>Quantifying Dopamine Transporters with </a:t>
            </a:r>
            <a:r>
              <a:rPr lang="en-US" sz="1400" i="1" baseline="30000" dirty="0"/>
              <a:t>123</a:t>
            </a:r>
            <a:r>
              <a:rPr lang="en-US" sz="1400" i="1" dirty="0"/>
              <a:t>Iodine-labeled </a:t>
            </a:r>
            <a:r>
              <a:rPr lang="en-US" sz="1400" i="1" dirty="0" err="1"/>
              <a:t>Ioflupane</a:t>
            </a:r>
            <a:r>
              <a:rPr lang="en-US" sz="1400" i="1" dirty="0"/>
              <a:t> in Neurodegenerative Disease </a:t>
            </a:r>
            <a:r>
              <a:rPr lang="en-US" sz="1050" dirty="0"/>
              <a:t>(SPECT)</a:t>
            </a:r>
            <a:endParaRPr lang="en-US" sz="1050" i="1" dirty="0"/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/>
              <a:t>NM: </a:t>
            </a:r>
            <a:r>
              <a:rPr lang="en-US" sz="1400" i="1" baseline="30000" dirty="0"/>
              <a:t>18</a:t>
            </a:r>
            <a:r>
              <a:rPr lang="en-US" sz="1400" i="1" dirty="0"/>
              <a:t>F-labeled PET Tracers Targeting Amyloid as an Imaging Biomarker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MR Elastography of the Liver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DCE-MRI Quantification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(v1.0) for tumor response</a:t>
            </a:r>
          </a:p>
          <a:p>
            <a:pPr marL="158588" indent="-158588">
              <a:spcBef>
                <a:spcPts val="1125"/>
              </a:spcBef>
              <a:defRPr/>
            </a:pPr>
            <a:r>
              <a:rPr lang="en-US" sz="1800" u="sng" dirty="0"/>
              <a:t>In Public Comment and Resolution Stage</a:t>
            </a:r>
            <a:r>
              <a:rPr lang="en-US" sz="1800" dirty="0"/>
              <a:t>: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DW-MRI for tumor response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fMRI for pre-surgical planning</a:t>
            </a:r>
          </a:p>
          <a:p>
            <a:pPr marL="344488" lvl="1" indent="-206375">
              <a:spcBef>
                <a:spcPts val="135"/>
              </a:spcBef>
              <a:defRPr/>
            </a:pPr>
            <a:r>
              <a:rPr lang="en-US" sz="1400" dirty="0">
                <a:solidFill>
                  <a:srgbClr val="66CCFF"/>
                </a:solidFill>
              </a:rPr>
              <a:t>CT: Atherosclerosis biomarkers assessment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589" y="4746799"/>
            <a:ext cx="1998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200" dirty="0"/>
              <a:t>For details: </a:t>
            </a:r>
            <a:r>
              <a:rPr lang="en-US" sz="1200" dirty="0" err="1"/>
              <a:t>qibawiki.rsna.org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43050" y="4748467"/>
            <a:ext cx="106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/>
              <a:t>*</a:t>
            </a:r>
            <a:r>
              <a:rPr lang="en-US" sz="1200" dirty="0" err="1"/>
              <a:t>rsna.org</a:t>
            </a:r>
            <a:r>
              <a:rPr lang="en-US" sz="1200" dirty="0"/>
              <a:t>/</a:t>
            </a:r>
            <a:r>
              <a:rPr lang="en-US" sz="1200" dirty="0" err="1"/>
              <a:t>qiba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448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47750"/>
            <a:ext cx="8458200" cy="3771900"/>
          </a:xfrm>
        </p:spPr>
        <p:txBody>
          <a:bodyPr>
            <a:noAutofit/>
          </a:bodyPr>
          <a:lstStyle/>
          <a:p>
            <a:pPr marL="158588" indent="-158588">
              <a:spcBef>
                <a:spcPts val="972"/>
              </a:spcBef>
              <a:defRPr/>
            </a:pPr>
            <a:r>
              <a:rPr lang="en-US" sz="1800" u="sng" dirty="0"/>
              <a:t>In Final Stage of Development for Public Comment Release</a:t>
            </a:r>
            <a:r>
              <a:rPr lang="en-US" sz="1800" dirty="0"/>
              <a:t>: 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rgbClr val="66CCFF"/>
                </a:solidFill>
              </a:rPr>
              <a:t>CT: Lung densitometry for COPD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rgbClr val="92D050"/>
                </a:solidFill>
              </a:rPr>
              <a:t>US: Ultrasound shear wave speed for liver fibrosis</a:t>
            </a:r>
            <a:endParaRPr lang="en-US" sz="1400" u="sng" dirty="0">
              <a:solidFill>
                <a:srgbClr val="92D050"/>
              </a:solidFill>
            </a:endParaRP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Proton density fat fraction (PDFF) for liver disease</a:t>
            </a:r>
          </a:p>
          <a:p>
            <a:pPr marL="158588" indent="-158588">
              <a:spcBef>
                <a:spcPts val="1125"/>
              </a:spcBef>
              <a:defRPr/>
            </a:pPr>
            <a:r>
              <a:rPr lang="en-US" sz="1800" u="sng" dirty="0"/>
              <a:t>In Earlier Stages of Development</a:t>
            </a:r>
            <a:r>
              <a:rPr lang="en-US" sz="1800" dirty="0"/>
              <a:t>: 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rgbClr val="66CCFF"/>
                </a:solidFill>
              </a:rPr>
              <a:t>CT: Tumor volume change for liver lesions 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Dynamic susceptibility contrast (DSC)-MRI for perfusion assessment in brain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Diffusion tensor imaging (DTI) for traumatic brain injury (currently on hold)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Revised DCE-MRI to address 3T and parallel imaging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 T</a:t>
            </a:r>
            <a:r>
              <a:rPr lang="en-US" sz="1400" baseline="-25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n-US" sz="1400" baseline="-25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1400" baseline="-25000" dirty="0">
                <a:solidFill>
                  <a:schemeClr val="tx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MSK MR for degenerative joint dis</a:t>
            </a:r>
            <a:r>
              <a:rPr lang="en-US" sz="1400" dirty="0"/>
              <a:t>ease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rgbClr val="92D050"/>
                </a:solidFill>
              </a:rPr>
              <a:t>US: Contrast-enhanced ultrasound (CEUS) for perfusion studies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rgbClr val="92D050"/>
                </a:solidFill>
              </a:rPr>
              <a:t>US: Ultrasound volume flow for perfusion studies </a:t>
            </a:r>
            <a:r>
              <a:rPr lang="mr-IN" sz="1400" dirty="0">
                <a:solidFill>
                  <a:srgbClr val="92D050"/>
                </a:solidFill>
              </a:rPr>
              <a:t>–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i="1" dirty="0">
                <a:solidFill>
                  <a:srgbClr val="92D050"/>
                </a:solidFill>
              </a:rPr>
              <a:t>collaboration with AIUM</a:t>
            </a:r>
          </a:p>
          <a:p>
            <a:pPr lvl="1">
              <a:spcBef>
                <a:spcPts val="135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MR: Arterial spin labeling (ASL) MR </a:t>
            </a:r>
            <a:r>
              <a:rPr lang="mr-IN" sz="1400" dirty="0">
                <a:solidFill>
                  <a:schemeClr val="tx1">
                    <a:lumMod val="75000"/>
                  </a:schemeClr>
                </a:solidFill>
              </a:rPr>
              <a:t>–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collaboration with ESR EIBALL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0A17ED-F9CD-314F-A6B4-A93A660A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ea typeface="ＭＳ Ｐゴシック" charset="-128"/>
              </a:rPr>
              <a:t>Current Profile Status</a:t>
            </a:r>
            <a:r>
              <a:rPr lang="en-US" dirty="0"/>
              <a:t> </a:t>
            </a:r>
            <a:r>
              <a:rPr lang="en-US" sz="945" dirty="0"/>
              <a:t>(As of 4/8/2019)</a:t>
            </a:r>
            <a:endParaRPr lang="en-US" altLang="en-US" sz="945" dirty="0"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370E-EA0B-AC4D-923B-F04676AEB68B}"/>
              </a:ext>
            </a:extLst>
          </p:cNvPr>
          <p:cNvSpPr txBox="1"/>
          <p:nvPr/>
        </p:nvSpPr>
        <p:spPr>
          <a:xfrm>
            <a:off x="4745589" y="4746799"/>
            <a:ext cx="1998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200" dirty="0"/>
              <a:t>For details: </a:t>
            </a:r>
            <a:r>
              <a:rPr lang="en-US" sz="1200" dirty="0" err="1"/>
              <a:t>qibawiki.rsna.org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976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Profile Stages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6645" y="971550"/>
          <a:ext cx="8452557" cy="4089865"/>
        </p:xfrm>
        <a:graphic>
          <a:graphicData uri="http://schemas.openxmlformats.org/drawingml/2006/table">
            <a:tbl>
              <a:tblPr/>
              <a:tblGrid>
                <a:gridCol w="193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Name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Meaning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Criteria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Draft for Public Comment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 Committee experts have drafted the profile, believe it is practical, and expect it to achieve the claimed performance.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Open issues clearly listed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Some groundwork may be ongoing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Actor requirements clear &amp; justified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Statistical review of profile complete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Consensus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Wide community stakeholder input received and addressed with regard to practicality and expectation of achieving the claimed performance.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Public comments addressed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Open issues mostly resolved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Recommended procedures tested using groundwork projects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Technically Confirmed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Several sites have implemented the profile, found it to be practical, and expect it to achieve claimed performance.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Procedures implemented at multiple test sites using equipment from multiple vendors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Conformance assessment procedures defined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Claim Confirmed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limited number of sites have implemented the profile and found it achieved the claimed performance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Performance measured at test site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Profile Claims achieved at limited number of sites / vendors (≥2 each)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Stage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Clinically Confirmed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profile has been implemented in multiple sites and achieves the claimed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Profile Claims achieved in clinical use at multiple sites</a:t>
                      </a:r>
                    </a:p>
                  </a:txBody>
                  <a:tcPr marL="71643" marR="71643" marT="35821" marB="358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42" y="113273"/>
            <a:ext cx="1173659" cy="640080"/>
          </a:xfrm>
          <a:prstGeom prst="rect">
            <a:avLst/>
          </a:prstGeom>
          <a:noFill/>
          <a:ln w="38100" cap="flat" cmpd="dbl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Line 3078"/>
          <p:cNvSpPr>
            <a:spLocks noChangeShapeType="1"/>
          </p:cNvSpPr>
          <p:nvPr/>
        </p:nvSpPr>
        <p:spPr bwMode="auto">
          <a:xfrm flipV="1">
            <a:off x="386645" y="868680"/>
            <a:ext cx="8452556" cy="266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EF7648D-238F-B246-9399-14854FA2BCAA}"/>
              </a:ext>
            </a:extLst>
          </p:cNvPr>
          <p:cNvSpPr/>
          <p:nvPr/>
        </p:nvSpPr>
        <p:spPr bwMode="auto">
          <a:xfrm>
            <a:off x="113942" y="3257550"/>
            <a:ext cx="272703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889A-952D-B545-938F-0C96C062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QIBA Deliverables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085A-99CB-F845-921C-6D3B233A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788670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Phantoms and Analysis Software</a:t>
            </a:r>
          </a:p>
        </p:txBody>
      </p:sp>
      <p:pic>
        <p:nvPicPr>
          <p:cNvPr id="28" name="Picture 3" descr="G:\DOSA PROGRAMS\BIOMARKERS\QIBA\QIBA Graphic and Logo\QIBA Logo with New RSNA Logo\QIBA_logo_600.jpg">
            <a:extLst>
              <a:ext uri="{FF2B5EF4-FFF2-40B4-BE49-F238E27FC236}">
                <a16:creationId xmlns:a16="http://schemas.microsoft.com/office/drawing/2014/main" id="{3C51CED7-B220-734C-B2AD-DC68C5C4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4" y="137795"/>
            <a:ext cx="1139024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3078">
            <a:extLst>
              <a:ext uri="{FF2B5EF4-FFF2-40B4-BE49-F238E27FC236}">
                <a16:creationId xmlns:a16="http://schemas.microsoft.com/office/drawing/2014/main" id="{7FB0D2CA-1816-7248-B781-2AAB8B4C3C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645" y="868680"/>
            <a:ext cx="8452556" cy="266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0A648-0625-F240-8A90-57BDBB021509}"/>
              </a:ext>
            </a:extLst>
          </p:cNvPr>
          <p:cNvGrpSpPr/>
          <p:nvPr/>
        </p:nvGrpSpPr>
        <p:grpSpPr>
          <a:xfrm>
            <a:off x="304800" y="1405890"/>
            <a:ext cx="3810000" cy="3654299"/>
            <a:chOff x="304800" y="1405890"/>
            <a:chExt cx="3810000" cy="36542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D1FBB7-B3DB-A04B-A860-46ED0C3BA5F7}"/>
                </a:ext>
              </a:extLst>
            </p:cNvPr>
            <p:cNvGrpSpPr/>
            <p:nvPr/>
          </p:nvGrpSpPr>
          <p:grpSpPr>
            <a:xfrm>
              <a:off x="304800" y="1405890"/>
              <a:ext cx="3810000" cy="1562693"/>
              <a:chOff x="304800" y="1405890"/>
              <a:chExt cx="3810000" cy="156269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696A8E9-A717-EB41-9306-1810C4D781A8}"/>
                  </a:ext>
                </a:extLst>
              </p:cNvPr>
              <p:cNvGrpSpPr/>
              <p:nvPr/>
            </p:nvGrpSpPr>
            <p:grpSpPr>
              <a:xfrm>
                <a:off x="964612" y="1405890"/>
                <a:ext cx="3150188" cy="1562693"/>
                <a:chOff x="829156" y="1304060"/>
                <a:chExt cx="4178199" cy="2072652"/>
              </a:xfrm>
            </p:grpSpPr>
            <p:pic>
              <p:nvPicPr>
                <p:cNvPr id="5" name="Picture 4" descr="ADC_Phantom.JPG">
                  <a:extLst>
                    <a:ext uri="{FF2B5EF4-FFF2-40B4-BE49-F238E27FC236}">
                      <a16:creationId xmlns:a16="http://schemas.microsoft.com/office/drawing/2014/main" id="{8D360450-484A-E54A-BCFE-A33DB7625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33" t="4859" r="27528" b="4646"/>
                <a:stretch/>
              </p:blipFill>
              <p:spPr>
                <a:xfrm>
                  <a:off x="829156" y="1304060"/>
                  <a:ext cx="2084578" cy="2054861"/>
                </a:xfrm>
                <a:prstGeom prst="rect">
                  <a:avLst/>
                </a:prstGeom>
                <a:solidFill>
                  <a:srgbClr val="000000"/>
                </a:solidFill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05E1C6B-A0D0-8341-8CD5-27DE155756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3734" y="1305316"/>
                  <a:ext cx="2093621" cy="2071396"/>
                </a:xfrm>
                <a:prstGeom prst="rect">
                  <a:avLst/>
                </a:prstGeom>
                <a:solidFill>
                  <a:srgbClr val="000000"/>
                </a:solidFill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A2A529-6016-3843-9CF7-D376F4BD3293}"/>
                  </a:ext>
                </a:extLst>
              </p:cNvPr>
              <p:cNvSpPr txBox="1"/>
              <p:nvPr/>
            </p:nvSpPr>
            <p:spPr>
              <a:xfrm>
                <a:off x="304800" y="1726109"/>
                <a:ext cx="826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/>
                  <a:t>NIST-Traceable ADC Phantom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055DEF-D84F-214C-A3E2-05C4F90C110D}"/>
                </a:ext>
              </a:extLst>
            </p:cNvPr>
            <p:cNvGrpSpPr/>
            <p:nvPr/>
          </p:nvGrpSpPr>
          <p:grpSpPr>
            <a:xfrm>
              <a:off x="304800" y="3190896"/>
              <a:ext cx="3595329" cy="1869293"/>
              <a:chOff x="304800" y="3190896"/>
              <a:chExt cx="3595329" cy="186929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5E9702A-9ADD-744C-A10B-4FE10D9B8723}"/>
                  </a:ext>
                </a:extLst>
              </p:cNvPr>
              <p:cNvGrpSpPr/>
              <p:nvPr/>
            </p:nvGrpSpPr>
            <p:grpSpPr>
              <a:xfrm>
                <a:off x="304800" y="3428911"/>
                <a:ext cx="3595329" cy="1631278"/>
                <a:chOff x="1655610" y="1448885"/>
                <a:chExt cx="6269190" cy="2844468"/>
              </a:xfrm>
            </p:grpSpPr>
            <p:pic>
              <p:nvPicPr>
                <p:cNvPr id="10" name="Picture 3">
                  <a:extLst>
                    <a:ext uri="{FF2B5EF4-FFF2-40B4-BE49-F238E27FC236}">
                      <a16:creationId xmlns:a16="http://schemas.microsoft.com/office/drawing/2014/main" id="{9CA4D4C4-AF90-4E45-9ED9-0F054A6F56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1" b="1"/>
                <a:stretch/>
              </p:blipFill>
              <p:spPr bwMode="auto">
                <a:xfrm>
                  <a:off x="1655610" y="1448885"/>
                  <a:ext cx="6269190" cy="239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">
                  <a:extLst>
                    <a:ext uri="{FF2B5EF4-FFF2-40B4-BE49-F238E27FC236}">
                      <a16:creationId xmlns:a16="http://schemas.microsoft.com/office/drawing/2014/main" id="{A836689A-6170-094B-A720-DB198DF9A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8988" y="3837182"/>
                  <a:ext cx="2284207" cy="456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buNone/>
                  </a:pPr>
                  <a:r>
                    <a:rPr lang="en-US" altLang="en-US" sz="1100" dirty="0">
                      <a:latin typeface="+mn-lt"/>
                    </a:rPr>
                    <a:t>Portal venous phase</a:t>
                  </a:r>
                </a:p>
              </p:txBody>
            </p:sp>
            <p:sp>
              <p:nvSpPr>
                <p:cNvPr id="12" name="Rectangle 1">
                  <a:extLst>
                    <a:ext uri="{FF2B5EF4-FFF2-40B4-BE49-F238E27FC236}">
                      <a16:creationId xmlns:a16="http://schemas.microsoft.com/office/drawing/2014/main" id="{172E9471-9BBE-F24B-9544-5E53AAD6D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0038" y="3824680"/>
                  <a:ext cx="1702813" cy="456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buNone/>
                  </a:pPr>
                  <a:r>
                    <a:rPr lang="en-US" altLang="en-US" sz="1100" dirty="0">
                      <a:latin typeface="+mn-lt"/>
                    </a:rPr>
                    <a:t>Arterial phase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3E5DCF-68EE-F24A-BDAD-737F74C8174A}"/>
                  </a:ext>
                </a:extLst>
              </p:cNvPr>
              <p:cNvSpPr txBox="1"/>
              <p:nvPr/>
            </p:nvSpPr>
            <p:spPr>
              <a:xfrm>
                <a:off x="533063" y="3190896"/>
                <a:ext cx="31388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100" dirty="0"/>
                  <a:t>Two-Phase Liver CT Volumetric Phantom</a:t>
                </a:r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D0227C-38C6-E94B-AF64-8AC79FAC6B63}"/>
              </a:ext>
            </a:extLst>
          </p:cNvPr>
          <p:cNvCxnSpPr/>
          <p:nvPr/>
        </p:nvCxnSpPr>
        <p:spPr bwMode="auto">
          <a:xfrm>
            <a:off x="4296890" y="1405890"/>
            <a:ext cx="0" cy="36542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BC52E98-C8F4-A842-A4DA-DE8A26916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36232"/>
            <a:ext cx="576072" cy="57226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B640EE9-3C30-CB42-9F07-8853B86DBF69}"/>
              </a:ext>
            </a:extLst>
          </p:cNvPr>
          <p:cNvGrpSpPr/>
          <p:nvPr/>
        </p:nvGrpSpPr>
        <p:grpSpPr>
          <a:xfrm>
            <a:off x="4411980" y="1123950"/>
            <a:ext cx="4884420" cy="4114800"/>
            <a:chOff x="4411980" y="1123950"/>
            <a:chExt cx="4884420" cy="41148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EC5F6ED-3A3F-4640-87FE-CF09606C0742}"/>
                </a:ext>
              </a:extLst>
            </p:cNvPr>
            <p:cNvGrpSpPr/>
            <p:nvPr/>
          </p:nvGrpSpPr>
          <p:grpSpPr>
            <a:xfrm>
              <a:off x="4411980" y="1245146"/>
              <a:ext cx="4884420" cy="3993604"/>
              <a:chOff x="4411980" y="1245146"/>
              <a:chExt cx="4884420" cy="399360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D5F90C-D0C5-4F45-A9FA-E885ECC7D800}"/>
                  </a:ext>
                </a:extLst>
              </p:cNvPr>
              <p:cNvGrpSpPr/>
              <p:nvPr/>
            </p:nvGrpSpPr>
            <p:grpSpPr>
              <a:xfrm>
                <a:off x="4411980" y="1245146"/>
                <a:ext cx="4884420" cy="3993604"/>
                <a:chOff x="4411980" y="1245146"/>
                <a:chExt cx="4884420" cy="399360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5429F73-36AD-4F45-8F6D-C70219B0B98A}"/>
                    </a:ext>
                  </a:extLst>
                </p:cNvPr>
                <p:cNvGrpSpPr/>
                <p:nvPr/>
              </p:nvGrpSpPr>
              <p:grpSpPr>
                <a:xfrm>
                  <a:off x="4411980" y="1245146"/>
                  <a:ext cx="4884420" cy="3993604"/>
                  <a:chOff x="4411980" y="1245146"/>
                  <a:chExt cx="4884420" cy="399360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306DD0A-653C-A14A-B8F5-B7DF31550E98}"/>
                      </a:ext>
                    </a:extLst>
                  </p:cNvPr>
                  <p:cNvGrpSpPr/>
                  <p:nvPr/>
                </p:nvGrpSpPr>
                <p:grpSpPr>
                  <a:xfrm>
                    <a:off x="4411980" y="2481586"/>
                    <a:ext cx="1988820" cy="2757164"/>
                    <a:chOff x="4259450" y="2372366"/>
                    <a:chExt cx="1988820" cy="2757164"/>
                  </a:xfrm>
                </p:grpSpPr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3AF98F16-6E48-1A41-89B8-9D07676F73F4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7235" t="8085" r="46608" b="8494"/>
                    <a:stretch/>
                  </p:blipFill>
                  <p:spPr bwMode="auto">
                    <a:xfrm>
                      <a:off x="4259450" y="2503171"/>
                      <a:ext cx="1988820" cy="26263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8C535899-8669-884E-8327-839ECE0408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6293" y="2372366"/>
                      <a:ext cx="196239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CT Digital Reference Object</a:t>
                      </a: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A04FD2F7-28E4-184F-BA3D-890C294691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66711" y="2581184"/>
                      <a:ext cx="99108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Liver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33C473C-9710-644F-BB28-B0967FA3D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6293" y="3404966"/>
                      <a:ext cx="99108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Lung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07CF2240-80ED-CF43-BF42-19DDA78C3F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6293" y="4241797"/>
                      <a:ext cx="99108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Kidney</a:t>
                      </a: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7F96C919-97D4-D342-8211-1D3D2008701C}"/>
                      </a:ext>
                    </a:extLst>
                  </p:cNvPr>
                  <p:cNvGrpSpPr/>
                  <p:nvPr/>
                </p:nvGrpSpPr>
                <p:grpSpPr>
                  <a:xfrm>
                    <a:off x="6705600" y="1245146"/>
                    <a:ext cx="2590800" cy="1207214"/>
                    <a:chOff x="6705600" y="1245146"/>
                    <a:chExt cx="2590800" cy="1207214"/>
                  </a:xfrm>
                </p:grpSpPr>
                <p:pic>
                  <p:nvPicPr>
                    <p:cNvPr id="8" name="Picture 38" descr="Transmission Object">
                      <a:extLst>
                        <a:ext uri="{FF2B5EF4-FFF2-40B4-BE49-F238E27FC236}">
                          <a16:creationId xmlns:a16="http://schemas.microsoft.com/office/drawing/2014/main" id="{CA0DCEA7-C318-214A-AA54-DC38D8C7172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288" t="7509" b="7286"/>
                    <a:stretch/>
                  </p:blipFill>
                  <p:spPr bwMode="auto">
                    <a:xfrm>
                      <a:off x="7315204" y="1245146"/>
                      <a:ext cx="1371596" cy="9190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AAC50E1A-A3C3-9E49-8456-8D7AAB8BD6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05600" y="2190750"/>
                      <a:ext cx="2590800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FDG-PET Digital Reference Object</a:t>
                      </a: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D95B6058-9AB6-AF45-ABE1-FECCD9239D36}"/>
                      </a:ext>
                    </a:extLst>
                  </p:cNvPr>
                  <p:cNvGrpSpPr/>
                  <p:nvPr/>
                </p:nvGrpSpPr>
                <p:grpSpPr>
                  <a:xfrm>
                    <a:off x="6498265" y="2647950"/>
                    <a:ext cx="2493335" cy="2399030"/>
                    <a:chOff x="6498265" y="2647950"/>
                    <a:chExt cx="2493335" cy="239903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0091754B-3195-AF40-AE87-F5604296E6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98265" y="2647950"/>
                      <a:ext cx="2493335" cy="2399030"/>
                      <a:chOff x="6378796" y="2647950"/>
                      <a:chExt cx="2493335" cy="2399030"/>
                    </a:xfrm>
                  </p:grpSpPr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B36387C5-7A89-6A42-9D17-5E796CC6AE1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866413" y="3481436"/>
                        <a:ext cx="1005717" cy="7667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endParaRPr>
                      </a:p>
                    </p:txBody>
                  </p:sp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4A2552D2-970A-8E49-9485-9D71997E6AA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853809" y="2678908"/>
                        <a:ext cx="1018322" cy="7667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endParaRPr>
                      </a:p>
                    </p:txBody>
                  </p:sp>
                  <p:pic>
                    <p:nvPicPr>
                      <p:cNvPr id="26" name="Picture 25" descr="C:\Users\bosca\Dropbox\Research\Manuscripts\Anthropomorphic DRO\Figures\cropped\Figure 2\Discrete Tissue Model - Slice 4.png">
                        <a:extLst>
                          <a:ext uri="{FF2B5EF4-FFF2-40B4-BE49-F238E27FC236}">
                            <a16:creationId xmlns:a16="http://schemas.microsoft.com/office/drawing/2014/main" id="{F052FC14-7A3D-A846-B722-0BCB178F64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796" y="2968583"/>
                        <a:ext cx="1428240" cy="1639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D4F26846-0573-9240-8640-89E23E0ED3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799662" y="2647950"/>
                        <a:ext cx="1072469" cy="2399030"/>
                        <a:chOff x="6291119" y="-299077"/>
                        <a:chExt cx="1709882" cy="3824877"/>
                      </a:xfrm>
                    </p:grpSpPr>
                    <p:grpSp>
                      <p:nvGrpSpPr>
                        <p:cNvPr id="21" name="Group 20">
                          <a:extLst>
                            <a:ext uri="{FF2B5EF4-FFF2-40B4-BE49-F238E27FC236}">
                              <a16:creationId xmlns:a16="http://schemas.microsoft.com/office/drawing/2014/main" id="{AB7091EA-659B-A64A-92B6-6849DB3CB4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77448" y="-249719"/>
                          <a:ext cx="1623553" cy="3775519"/>
                          <a:chOff x="6739369" y="28282"/>
                          <a:chExt cx="1996288" cy="4642302"/>
                        </a:xfrm>
                        <a:solidFill>
                          <a:schemeClr val="bg1"/>
                        </a:solidFill>
                      </p:grpSpPr>
                      <p:pic>
                        <p:nvPicPr>
                          <p:cNvPr id="22" name="Picture 21" descr="D:\Dropbox\Research\Manuscripts\Anthropomorphic DRO\Figures\cropped\Figure 1\Ktrans (slice-4) - black fill.png">
                            <a:extLst>
                              <a:ext uri="{FF2B5EF4-FFF2-40B4-BE49-F238E27FC236}">
                                <a16:creationId xmlns:a16="http://schemas.microsoft.com/office/drawing/2014/main" id="{B0CCA08C-54D6-0F49-83D8-62FE05A5B96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1576" y="28282"/>
                            <a:ext cx="1828800" cy="1503045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</p:pic>
                      <p:pic>
                        <p:nvPicPr>
                          <p:cNvPr id="23" name="Picture 22" descr="D:\Dropbox\Research\Manuscripts\Anthropomorphic DRO\Figures\cropped\Figure 1\ve (slice-4) - black fill.png">
                            <a:extLst>
                              <a:ext uri="{FF2B5EF4-FFF2-40B4-BE49-F238E27FC236}">
                                <a16:creationId xmlns:a16="http://schemas.microsoft.com/office/drawing/2014/main" id="{5A0887E6-CFE4-694B-89BE-7EA681975BB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4999" y="1600200"/>
                            <a:ext cx="1828800" cy="1503680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</p:pic>
                      <p:pic>
                        <p:nvPicPr>
                          <p:cNvPr id="24" name="Picture 23" descr="D:\Dropbox\Research\Manuscripts\Anthropomorphic DRO\Figures\cropped\Figure 1\vp (slice-4) - black fill.png">
                            <a:extLst>
                              <a:ext uri="{FF2B5EF4-FFF2-40B4-BE49-F238E27FC236}">
                                <a16:creationId xmlns:a16="http://schemas.microsoft.com/office/drawing/2014/main" id="{21557DF4-0B7A-2E4F-98B7-210B00F3A09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9369" y="3171348"/>
                            <a:ext cx="1996288" cy="1499236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</p:pic>
                    </p:grpSp>
                    <p:sp>
                      <p:nvSpPr>
                        <p:cNvPr id="17" name="TextBox 16">
                          <a:extLst>
                            <a:ext uri="{FF2B5EF4-FFF2-40B4-BE49-F238E27FC236}">
                              <a16:creationId xmlns:a16="http://schemas.microsoft.com/office/drawing/2014/main" id="{4CE55315-5091-0F4D-B44E-500941ED001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17776" y="-299077"/>
                          <a:ext cx="53732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buNone/>
                          </a:pPr>
                          <a:r>
                            <a:rPr lang="en-US" sz="1400" i="1" dirty="0" err="1"/>
                            <a:t>K</a:t>
                          </a:r>
                          <a:r>
                            <a:rPr lang="en-US" sz="1400" baseline="30000" dirty="0" err="1"/>
                            <a:t>trans</a:t>
                          </a:r>
                          <a:endParaRPr lang="en-US" sz="1400" i="1" baseline="30000" dirty="0"/>
                        </a:p>
                      </p:txBody>
                    </p:sp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2B3CF841-EDEB-CA41-A384-5EE0274419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93408" y="906345"/>
                          <a:ext cx="317716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>
                            <a:buNone/>
                          </a:pPr>
                          <a:r>
                            <a:rPr lang="en-US" sz="1400" i="1" dirty="0" err="1"/>
                            <a:t>v</a:t>
                          </a:r>
                          <a:r>
                            <a:rPr lang="en-US" sz="1400" baseline="-25000" dirty="0" err="1"/>
                            <a:t>e</a:t>
                          </a:r>
                          <a:endParaRPr lang="en-US" sz="1400" i="1" baseline="-25000" dirty="0"/>
                        </a:p>
                      </p:txBody>
                    </p:sp>
                    <p:sp>
                      <p:nvSpPr>
                        <p:cNvPr id="19" name="TextBox 18">
                          <a:extLst>
                            <a:ext uri="{FF2B5EF4-FFF2-40B4-BE49-F238E27FC236}">
                              <a16:creationId xmlns:a16="http://schemas.microsoft.com/office/drawing/2014/main" id="{66881C3E-316E-3B4C-A4DA-927595880E0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91119" y="2214513"/>
                          <a:ext cx="709252" cy="49070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buNone/>
                          </a:pPr>
                          <a:r>
                            <a:rPr lang="en-US" sz="1400" i="1" dirty="0" err="1"/>
                            <a:t>v</a:t>
                          </a:r>
                          <a:r>
                            <a:rPr lang="en-US" sz="1400" baseline="-25000" dirty="0" err="1"/>
                            <a:t>p</a:t>
                          </a:r>
                          <a:endParaRPr lang="en-US" sz="1400" i="1" baseline="-25000" dirty="0"/>
                        </a:p>
                      </p:txBody>
                    </p:sp>
                  </p:grpSp>
                </p:grp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6A99157C-2F32-1949-B5EF-47AABC6437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44638" y="4612924"/>
                      <a:ext cx="1456362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DCE-MRI Digital Reference Object</a:t>
                      </a:r>
                    </a:p>
                  </p:txBody>
                </p:sp>
              </p:grpSp>
            </p:grpSp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C6944548-FD09-944C-83A5-589DD359A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23426" r="14648" b="26846"/>
                <a:stretch/>
              </p:blipFill>
              <p:spPr>
                <a:xfrm>
                  <a:off x="5914598" y="1316322"/>
                  <a:ext cx="867202" cy="919077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98BEA16-E3D0-7E4B-8D56-104FE5ADB01E}"/>
                    </a:ext>
                  </a:extLst>
                </p:cNvPr>
                <p:cNvSpPr txBox="1"/>
                <p:nvPr/>
              </p:nvSpPr>
              <p:spPr>
                <a:xfrm>
                  <a:off x="4648200" y="2181476"/>
                  <a:ext cx="25908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100" dirty="0"/>
                    <a:t>DCE Digital Reference Object</a:t>
                  </a: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1D51E6A-E0B2-BA4F-BDA8-FC368BBD2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64000" contrast="27000"/>
                        </a14:imgEffect>
                      </a14:imgLayer>
                    </a14:imgProps>
                  </a:ext>
                </a:extLst>
              </a:blip>
              <a:srcRect l="20309" t="6333" b="4414"/>
              <a:stretch/>
            </p:blipFill>
            <p:spPr>
              <a:xfrm>
                <a:off x="5311842" y="1327776"/>
                <a:ext cx="755156" cy="890276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483239-F80D-1C49-A824-C5158313D8D8}"/>
                </a:ext>
              </a:extLst>
            </p:cNvPr>
            <p:cNvSpPr txBox="1"/>
            <p:nvPr/>
          </p:nvSpPr>
          <p:spPr>
            <a:xfrm>
              <a:off x="5311842" y="1123950"/>
              <a:ext cx="687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100" i="1" dirty="0" err="1"/>
                <a:t>V</a:t>
              </a:r>
              <a:r>
                <a:rPr lang="en-US" sz="1100" baseline="-25000" dirty="0" err="1"/>
                <a:t>e</a:t>
              </a:r>
              <a:r>
                <a:rPr lang="en-US" sz="1100" dirty="0"/>
                <a:t> ===&gt;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189CB6-3966-EA49-AF71-44BCCA58E4EB}"/>
                </a:ext>
              </a:extLst>
            </p:cNvPr>
            <p:cNvSpPr txBox="1"/>
            <p:nvPr/>
          </p:nvSpPr>
          <p:spPr>
            <a:xfrm rot="5400000">
              <a:off x="4790855" y="1656509"/>
              <a:ext cx="91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100" i="1" dirty="0" err="1"/>
                <a:t>K</a:t>
              </a:r>
              <a:r>
                <a:rPr lang="en-US" sz="1100" baseline="30000" dirty="0" err="1"/>
                <a:t>trans</a:t>
              </a:r>
              <a:r>
                <a:rPr lang="en-US" sz="1100" dirty="0"/>
                <a:t> ===&gt;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1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QIBA Phantoms &amp;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8695"/>
            <a:ext cx="8458200" cy="4097655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Physical Phantoms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(with NIST and FDA)</a:t>
            </a:r>
            <a:endParaRPr lang="en-US" sz="2200" u="sng" dirty="0">
              <a:solidFill>
                <a:schemeClr val="tx1"/>
              </a:solidFill>
            </a:endParaRP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FFFF00"/>
                </a:solidFill>
              </a:rPr>
              <a:t>Volumetric CT Liver Phantom (arterial/portal venous phase)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DCE-MRI Phantom and analysis software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DWI ADC Phantom and analysis software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DSC-MRI Phantom 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chemeClr val="tx1"/>
                </a:solidFill>
              </a:rPr>
              <a:t>Shear Wave Speed Phantoms (varying viscoelastic properties) </a:t>
            </a:r>
            <a:r>
              <a:rPr lang="mr-IN" sz="1500" dirty="0">
                <a:solidFill>
                  <a:schemeClr val="tx1"/>
                </a:solidFill>
              </a:rPr>
              <a:t>–</a:t>
            </a:r>
            <a:r>
              <a:rPr lang="en-US" sz="1500" dirty="0">
                <a:solidFill>
                  <a:schemeClr val="tx1"/>
                </a:solidFill>
              </a:rPr>
              <a:t> for both US SWS and </a:t>
            </a:r>
            <a:r>
              <a:rPr lang="en-US" sz="1500" dirty="0">
                <a:solidFill>
                  <a:srgbClr val="92D050"/>
                </a:solidFill>
              </a:rPr>
              <a:t>MRE</a:t>
            </a:r>
          </a:p>
          <a:p>
            <a:pPr>
              <a:spcBef>
                <a:spcPts val="1350"/>
              </a:spcBef>
            </a:pPr>
            <a:r>
              <a:rPr lang="en-US" u="sng" dirty="0">
                <a:solidFill>
                  <a:schemeClr val="tx1"/>
                </a:solidFill>
              </a:rPr>
              <a:t>Digital Reference Objects (Synthetic Phantoms)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FFFF00"/>
                </a:solidFill>
              </a:rPr>
              <a:t>Volumetric CT DRO (Liver, Lung, Kidney)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DCE-MRI DRO (</a:t>
            </a:r>
            <a:r>
              <a:rPr lang="en-US" sz="1500" i="1" dirty="0">
                <a:solidFill>
                  <a:srgbClr val="92D050"/>
                </a:solidFill>
              </a:rPr>
              <a:t>T</a:t>
            </a:r>
            <a:r>
              <a:rPr lang="en-US" sz="1500" baseline="-25000" dirty="0">
                <a:solidFill>
                  <a:srgbClr val="92D050"/>
                </a:solidFill>
              </a:rPr>
              <a:t>1</a:t>
            </a:r>
            <a:r>
              <a:rPr lang="en-US" sz="1500" dirty="0">
                <a:solidFill>
                  <a:srgbClr val="92D050"/>
                </a:solidFill>
              </a:rPr>
              <a:t> mapping and </a:t>
            </a:r>
            <a:r>
              <a:rPr lang="en-US" sz="1500" i="1" dirty="0" err="1">
                <a:solidFill>
                  <a:srgbClr val="92D050"/>
                </a:solidFill>
              </a:rPr>
              <a:t>K</a:t>
            </a:r>
            <a:r>
              <a:rPr lang="en-US" sz="1500" baseline="30000" dirty="0" err="1">
                <a:solidFill>
                  <a:srgbClr val="92D050"/>
                </a:solidFill>
              </a:rPr>
              <a:t>trans</a:t>
            </a:r>
            <a:r>
              <a:rPr lang="en-US" sz="1500" dirty="0">
                <a:solidFill>
                  <a:srgbClr val="92D050"/>
                </a:solidFill>
              </a:rPr>
              <a:t>, </a:t>
            </a:r>
            <a:r>
              <a:rPr lang="en-US" sz="1500" i="1" dirty="0" err="1">
                <a:solidFill>
                  <a:srgbClr val="92D050"/>
                </a:solidFill>
              </a:rPr>
              <a:t>v</a:t>
            </a:r>
            <a:r>
              <a:rPr lang="en-US" sz="1500" baseline="-25000" dirty="0" err="1">
                <a:solidFill>
                  <a:srgbClr val="92D050"/>
                </a:solidFill>
              </a:rPr>
              <a:t>e</a:t>
            </a:r>
            <a:r>
              <a:rPr lang="en-US" sz="1500" dirty="0">
                <a:solidFill>
                  <a:srgbClr val="92D050"/>
                </a:solidFill>
              </a:rPr>
              <a:t>) and analysis software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DWI ADC DRO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DSC-MRI DRO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92D050"/>
                </a:solidFill>
              </a:rPr>
              <a:t>fMRI DROs (motor and language mapping)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66CCFF"/>
                </a:solidFill>
              </a:rPr>
              <a:t>PET SUV DRO</a:t>
            </a:r>
          </a:p>
          <a:p>
            <a:pPr lvl="1">
              <a:spcBef>
                <a:spcPts val="90"/>
              </a:spcBef>
            </a:pPr>
            <a:r>
              <a:rPr lang="en-US" sz="1500" dirty="0">
                <a:solidFill>
                  <a:srgbClr val="66CCFF"/>
                </a:solidFill>
              </a:rPr>
              <a:t>SPECT DRO (</a:t>
            </a:r>
            <a:r>
              <a:rPr lang="en-US" sz="1500" baseline="30000" dirty="0">
                <a:solidFill>
                  <a:srgbClr val="66CCFF"/>
                </a:solidFill>
              </a:rPr>
              <a:t>123</a:t>
            </a:r>
            <a:r>
              <a:rPr lang="en-US" sz="1500" dirty="0">
                <a:solidFill>
                  <a:srgbClr val="66CCFF"/>
                </a:solidFill>
              </a:rPr>
              <a:t>I dopamine transporter, </a:t>
            </a:r>
            <a:r>
              <a:rPr lang="en-US" sz="1500" dirty="0" err="1">
                <a:solidFill>
                  <a:srgbClr val="66CCFF"/>
                </a:solidFill>
              </a:rPr>
              <a:t>DaTscan</a:t>
            </a:r>
            <a:r>
              <a:rPr lang="en-US" sz="1500" dirty="0">
                <a:solidFill>
                  <a:srgbClr val="66CCFF"/>
                </a:solidFill>
              </a:rPr>
              <a:t>/</a:t>
            </a:r>
            <a:r>
              <a:rPr lang="en-US" sz="1500" dirty="0" err="1">
                <a:solidFill>
                  <a:srgbClr val="66CCFF"/>
                </a:solidFill>
              </a:rPr>
              <a:t>Ioflupane</a:t>
            </a:r>
            <a:r>
              <a:rPr lang="en-US" sz="1500" dirty="0">
                <a:solidFill>
                  <a:srgbClr val="66CCFF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14088"/>
            <a:ext cx="576072" cy="5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94181"/>
      </p:ext>
    </p:extLst>
  </p:cSld>
  <p:clrMapOvr>
    <a:masterClrMapping/>
  </p:clrMapOvr>
</p:sld>
</file>

<file path=ppt/theme/theme1.xml><?xml version="1.0" encoding="utf-8"?>
<a:theme xmlns:a="http://schemas.openxmlformats.org/drawingml/2006/main" name="EFJ_Master">
  <a:themeElements>
    <a:clrScheme name="EFJ_Master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EFJ_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FJ_Master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J_Master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J_Mast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C:\EFJ_Files\Powerpoint\EFJ_Master.ppt</Template>
  <TotalTime>1490248824</TotalTime>
  <Pages>30</Pages>
  <Words>1730</Words>
  <Application>Microsoft Macintosh PowerPoint</Application>
  <PresentationFormat>On-screen Show (16:9)</PresentationFormat>
  <Paragraphs>275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Symbol</vt:lpstr>
      <vt:lpstr>Times New Roman</vt:lpstr>
      <vt:lpstr>EFJ_Master</vt:lpstr>
      <vt:lpstr>QIBA SC Meeting Agenda</vt:lpstr>
      <vt:lpstr>PowerPoint Presentation</vt:lpstr>
      <vt:lpstr>QIBA Deliverables (1)</vt:lpstr>
      <vt:lpstr>QIBA Deliverables (2)</vt:lpstr>
      <vt:lpstr>Current Profile Status (As of 4/8/2019)</vt:lpstr>
      <vt:lpstr>Current Profile Status (As of 4/8/2019)</vt:lpstr>
      <vt:lpstr>Profile Stages</vt:lpstr>
      <vt:lpstr>QIBA Deliverables (3)</vt:lpstr>
      <vt:lpstr>QIBA Phantoms &amp; Datasets</vt:lpstr>
      <vt:lpstr>QIBA Phantoms &amp; Datasets</vt:lpstr>
      <vt:lpstr>Adoption of QIBA Products / Concepts</vt:lpstr>
      <vt:lpstr>FDA Guidance – Clinical Trial Imaging</vt:lpstr>
      <vt:lpstr>FDA Guidance re: QI</vt:lpstr>
      <vt:lpstr>Challenges &amp; Opportunities</vt:lpstr>
      <vt:lpstr>Challenges &amp; Opportunities</vt:lpstr>
      <vt:lpstr>QIBA SC Meeting Agenda</vt:lpstr>
      <vt:lpstr>QIBA SC Meeting Agenda</vt:lpstr>
      <vt:lpstr>QIBA SC Meeting Agenda</vt:lpstr>
      <vt:lpstr>PowerPoint Presentation</vt:lpstr>
      <vt:lpstr>QIBA SC Meeting Agenda</vt:lpstr>
      <vt:lpstr>QIBA SC Meeting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Physics Workshop - October 28, 2002</dc:title>
  <dc:subject>Imaging Physics Update - MR Perfusion</dc:subject>
  <dc:creator>Edward F. Jackson</dc:creator>
  <cp:keywords>Dynamic</cp:keywords>
  <dc:description/>
  <cp:lastModifiedBy>EDWARD F JACKSON</cp:lastModifiedBy>
  <cp:revision>1022</cp:revision>
  <cp:lastPrinted>2019-05-17T13:34:06Z</cp:lastPrinted>
  <dcterms:created xsi:type="dcterms:W3CDTF">2012-03-05T00:30:19Z</dcterms:created>
  <dcterms:modified xsi:type="dcterms:W3CDTF">2019-06-12T04:57:47Z</dcterms:modified>
</cp:coreProperties>
</file>